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87" r:id="rId2"/>
    <p:sldId id="288" r:id="rId3"/>
    <p:sldId id="306" r:id="rId4"/>
    <p:sldId id="289" r:id="rId5"/>
    <p:sldId id="290" r:id="rId6"/>
    <p:sldId id="299" r:id="rId7"/>
    <p:sldId id="257" r:id="rId8"/>
    <p:sldId id="267" r:id="rId9"/>
    <p:sldId id="268" r:id="rId10"/>
    <p:sldId id="269" r:id="rId11"/>
    <p:sldId id="263" r:id="rId12"/>
    <p:sldId id="309" r:id="rId13"/>
    <p:sldId id="310" r:id="rId14"/>
    <p:sldId id="311" r:id="rId15"/>
    <p:sldId id="312" r:id="rId16"/>
    <p:sldId id="313" r:id="rId17"/>
    <p:sldId id="258" r:id="rId18"/>
    <p:sldId id="274" r:id="rId19"/>
    <p:sldId id="271" r:id="rId20"/>
    <p:sldId id="314" r:id="rId21"/>
    <p:sldId id="316" r:id="rId22"/>
    <p:sldId id="317" r:id="rId23"/>
    <p:sldId id="315" r:id="rId24"/>
    <p:sldId id="261" r:id="rId25"/>
    <p:sldId id="260" r:id="rId26"/>
    <p:sldId id="272" r:id="rId27"/>
    <p:sldId id="307" r:id="rId28"/>
    <p:sldId id="295" r:id="rId29"/>
    <p:sldId id="279" r:id="rId30"/>
    <p:sldId id="280" r:id="rId31"/>
    <p:sldId id="282" r:id="rId32"/>
    <p:sldId id="296" r:id="rId33"/>
    <p:sldId id="283" r:id="rId34"/>
    <p:sldId id="297" r:id="rId35"/>
    <p:sldId id="30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580"/>
    <p:restoredTop sz="86410"/>
  </p:normalViewPr>
  <p:slideViewPr>
    <p:cSldViewPr snapToGrid="0">
      <p:cViewPr varScale="1">
        <p:scale>
          <a:sx n="150" d="100"/>
          <a:sy n="150" d="100"/>
        </p:scale>
        <p:origin x="192"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12198"/>
    </p:cViewPr>
  </p:sorterViewPr>
  <p:notesViewPr>
    <p:cSldViewPr snapToGrid="0">
      <p:cViewPr varScale="1">
        <p:scale>
          <a:sx n="129" d="100"/>
          <a:sy n="129" d="100"/>
        </p:scale>
        <p:origin x="4860" y="1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 Sollid" userId="e46f7c37-2fb6-46dd-81f5-b0f1c9934060" providerId="ADAL" clId="{AEE4A961-B2E3-4A98-A327-19368304F3BD}"/>
    <pc:docChg chg="delSld">
      <pc:chgData name="Eli Sollid" userId="e46f7c37-2fb6-46dd-81f5-b0f1c9934060" providerId="ADAL" clId="{AEE4A961-B2E3-4A98-A327-19368304F3BD}" dt="2022-03-28T03:29:05.797" v="5" actId="47"/>
      <pc:docMkLst>
        <pc:docMk/>
      </pc:docMkLst>
      <pc:sldChg chg="del">
        <pc:chgData name="Eli Sollid" userId="e46f7c37-2fb6-46dd-81f5-b0f1c9934060" providerId="ADAL" clId="{AEE4A961-B2E3-4A98-A327-19368304F3BD}" dt="2022-03-28T03:28:52.913" v="0" actId="47"/>
        <pc:sldMkLst>
          <pc:docMk/>
          <pc:sldMk cId="3368483562" sldId="300"/>
        </pc:sldMkLst>
      </pc:sldChg>
      <pc:sldChg chg="del">
        <pc:chgData name="Eli Sollid" userId="e46f7c37-2fb6-46dd-81f5-b0f1c9934060" providerId="ADAL" clId="{AEE4A961-B2E3-4A98-A327-19368304F3BD}" dt="2022-03-28T03:28:56.870" v="1" actId="47"/>
        <pc:sldMkLst>
          <pc:docMk/>
          <pc:sldMk cId="2538108190" sldId="301"/>
        </pc:sldMkLst>
      </pc:sldChg>
      <pc:sldChg chg="del">
        <pc:chgData name="Eli Sollid" userId="e46f7c37-2fb6-46dd-81f5-b0f1c9934060" providerId="ADAL" clId="{AEE4A961-B2E3-4A98-A327-19368304F3BD}" dt="2022-03-28T03:28:57.798" v="2" actId="47"/>
        <pc:sldMkLst>
          <pc:docMk/>
          <pc:sldMk cId="343844666" sldId="302"/>
        </pc:sldMkLst>
      </pc:sldChg>
      <pc:sldChg chg="del">
        <pc:chgData name="Eli Sollid" userId="e46f7c37-2fb6-46dd-81f5-b0f1c9934060" providerId="ADAL" clId="{AEE4A961-B2E3-4A98-A327-19368304F3BD}" dt="2022-03-28T03:29:02.166" v="3" actId="47"/>
        <pc:sldMkLst>
          <pc:docMk/>
          <pc:sldMk cId="1969519186" sldId="303"/>
        </pc:sldMkLst>
      </pc:sldChg>
      <pc:sldChg chg="del">
        <pc:chgData name="Eli Sollid" userId="e46f7c37-2fb6-46dd-81f5-b0f1c9934060" providerId="ADAL" clId="{AEE4A961-B2E3-4A98-A327-19368304F3BD}" dt="2022-03-28T03:29:04.333" v="4" actId="47"/>
        <pc:sldMkLst>
          <pc:docMk/>
          <pc:sldMk cId="3883635720" sldId="304"/>
        </pc:sldMkLst>
      </pc:sldChg>
      <pc:sldChg chg="del">
        <pc:chgData name="Eli Sollid" userId="e46f7c37-2fb6-46dd-81f5-b0f1c9934060" providerId="ADAL" clId="{AEE4A961-B2E3-4A98-A327-19368304F3BD}" dt="2022-03-28T03:29:05.797" v="5" actId="47"/>
        <pc:sldMkLst>
          <pc:docMk/>
          <pc:sldMk cId="2343510314" sldId="305"/>
        </pc:sldMkLst>
      </pc:sldChg>
    </pc:docChg>
  </pc:docChgLst>
  <pc:docChgLst>
    <pc:chgData name="Eli Sollid" userId="e46f7c37-2fb6-46dd-81f5-b0f1c9934060" providerId="ADAL" clId="{797577E5-E9AF-40E6-927D-4F89E2633DC2}"/>
    <pc:docChg chg="undo redo custSel addSld delSld modSld sldOrd">
      <pc:chgData name="Eli Sollid" userId="e46f7c37-2fb6-46dd-81f5-b0f1c9934060" providerId="ADAL" clId="{797577E5-E9AF-40E6-927D-4F89E2633DC2}" dt="2022-02-01T03:19:17.076" v="30609" actId="27636"/>
      <pc:docMkLst>
        <pc:docMk/>
      </pc:docMkLst>
      <pc:sldChg chg="del">
        <pc:chgData name="Eli Sollid" userId="e46f7c37-2fb6-46dd-81f5-b0f1c9934060" providerId="ADAL" clId="{797577E5-E9AF-40E6-927D-4F89E2633DC2}" dt="2021-10-29T16:35:59.133" v="1" actId="47"/>
        <pc:sldMkLst>
          <pc:docMk/>
          <pc:sldMk cId="660535259" sldId="256"/>
        </pc:sldMkLst>
      </pc:sldChg>
      <pc:sldChg chg="addSp delSp modSp new mod modNotesTx">
        <pc:chgData name="Eli Sollid" userId="e46f7c37-2fb6-46dd-81f5-b0f1c9934060" providerId="ADAL" clId="{797577E5-E9AF-40E6-927D-4F89E2633DC2}" dt="2021-11-23T02:44:58.362" v="23365" actId="1076"/>
        <pc:sldMkLst>
          <pc:docMk/>
          <pc:sldMk cId="1460185900" sldId="257"/>
        </pc:sldMkLst>
        <pc:spChg chg="mod">
          <ac:chgData name="Eli Sollid" userId="e46f7c37-2fb6-46dd-81f5-b0f1c9934060" providerId="ADAL" clId="{797577E5-E9AF-40E6-927D-4F89E2633DC2}" dt="2021-10-29T16:38:45.623" v="76" actId="1076"/>
          <ac:spMkLst>
            <pc:docMk/>
            <pc:sldMk cId="1460185900" sldId="257"/>
            <ac:spMk id="2" creationId="{7D9C784A-3F58-45C8-9339-4272639268F8}"/>
          </ac:spMkLst>
        </pc:spChg>
        <pc:spChg chg="mod">
          <ac:chgData name="Eli Sollid" userId="e46f7c37-2fb6-46dd-81f5-b0f1c9934060" providerId="ADAL" clId="{797577E5-E9AF-40E6-927D-4F89E2633DC2}" dt="2021-11-06T15:43:42.003" v="9022" actId="20577"/>
          <ac:spMkLst>
            <pc:docMk/>
            <pc:sldMk cId="1460185900" sldId="257"/>
            <ac:spMk id="3" creationId="{7D292A19-BF12-4727-AA92-8F6F6A8CA1CD}"/>
          </ac:spMkLst>
        </pc:spChg>
        <pc:spChg chg="add del mod">
          <ac:chgData name="Eli Sollid" userId="e46f7c37-2fb6-46dd-81f5-b0f1c9934060" providerId="ADAL" clId="{797577E5-E9AF-40E6-927D-4F89E2633DC2}" dt="2021-11-23T02:44:49.441" v="23364" actId="478"/>
          <ac:spMkLst>
            <pc:docMk/>
            <pc:sldMk cId="1460185900" sldId="257"/>
            <ac:spMk id="6" creationId="{2F995952-F13C-494F-8972-32226997139F}"/>
          </ac:spMkLst>
        </pc:spChg>
        <pc:picChg chg="add del mod">
          <ac:chgData name="Eli Sollid" userId="e46f7c37-2fb6-46dd-81f5-b0f1c9934060" providerId="ADAL" clId="{797577E5-E9AF-40E6-927D-4F89E2633DC2}" dt="2021-11-16T23:18:35.813" v="16262" actId="478"/>
          <ac:picMkLst>
            <pc:docMk/>
            <pc:sldMk cId="1460185900" sldId="257"/>
            <ac:picMk id="5" creationId="{0A112EB8-50ED-48DB-AC82-BE749F1E2C40}"/>
          </ac:picMkLst>
        </pc:picChg>
        <pc:picChg chg="add mod">
          <ac:chgData name="Eli Sollid" userId="e46f7c37-2fb6-46dd-81f5-b0f1c9934060" providerId="ADAL" clId="{797577E5-E9AF-40E6-927D-4F89E2633DC2}" dt="2021-11-23T02:44:58.362" v="23365" actId="1076"/>
          <ac:picMkLst>
            <pc:docMk/>
            <pc:sldMk cId="1460185900" sldId="257"/>
            <ac:picMk id="7" creationId="{C89F7DAE-03EF-4A54-A347-605AC527367D}"/>
          </ac:picMkLst>
        </pc:picChg>
      </pc:sldChg>
      <pc:sldChg chg="addSp delSp modSp new mod modNotesTx">
        <pc:chgData name="Eli Sollid" userId="e46f7c37-2fb6-46dd-81f5-b0f1c9934060" providerId="ADAL" clId="{797577E5-E9AF-40E6-927D-4F89E2633DC2}" dt="2021-11-16T22:37:35.416" v="15679" actId="21"/>
        <pc:sldMkLst>
          <pc:docMk/>
          <pc:sldMk cId="482963495" sldId="258"/>
        </pc:sldMkLst>
        <pc:spChg chg="mod">
          <ac:chgData name="Eli Sollid" userId="e46f7c37-2fb6-46dd-81f5-b0f1c9934060" providerId="ADAL" clId="{797577E5-E9AF-40E6-927D-4F89E2633DC2}" dt="2021-10-31T19:23:43.199" v="1385" actId="1076"/>
          <ac:spMkLst>
            <pc:docMk/>
            <pc:sldMk cId="482963495" sldId="258"/>
            <ac:spMk id="2" creationId="{C608D795-0C66-4398-8BD2-A8AB72113E0E}"/>
          </ac:spMkLst>
        </pc:spChg>
        <pc:spChg chg="del">
          <ac:chgData name="Eli Sollid" userId="e46f7c37-2fb6-46dd-81f5-b0f1c9934060" providerId="ADAL" clId="{797577E5-E9AF-40E6-927D-4F89E2633DC2}" dt="2021-10-31T19:17:07.790" v="1255"/>
          <ac:spMkLst>
            <pc:docMk/>
            <pc:sldMk cId="482963495" sldId="258"/>
            <ac:spMk id="3" creationId="{E00807CA-D73B-40E8-B86E-A62B1A0F81DC}"/>
          </ac:spMkLst>
        </pc:spChg>
        <pc:spChg chg="add mod">
          <ac:chgData name="Eli Sollid" userId="e46f7c37-2fb6-46dd-81f5-b0f1c9934060" providerId="ADAL" clId="{797577E5-E9AF-40E6-927D-4F89E2633DC2}" dt="2021-11-16T22:37:35.416" v="15679" actId="21"/>
          <ac:spMkLst>
            <pc:docMk/>
            <pc:sldMk cId="482963495" sldId="258"/>
            <ac:spMk id="7" creationId="{8D001D07-4473-4EE4-891D-D0974B5DB823}"/>
          </ac:spMkLst>
        </pc:spChg>
        <pc:spChg chg="add mod">
          <ac:chgData name="Eli Sollid" userId="e46f7c37-2fb6-46dd-81f5-b0f1c9934060" providerId="ADAL" clId="{797577E5-E9AF-40E6-927D-4F89E2633DC2}" dt="2021-10-31T19:21:23.001" v="1312"/>
          <ac:spMkLst>
            <pc:docMk/>
            <pc:sldMk cId="482963495" sldId="258"/>
            <ac:spMk id="11" creationId="{9202727A-C3E6-456B-9F56-7CB11D5CA1FF}"/>
          </ac:spMkLst>
        </pc:spChg>
        <pc:picChg chg="add del mod">
          <ac:chgData name="Eli Sollid" userId="e46f7c37-2fb6-46dd-81f5-b0f1c9934060" providerId="ADAL" clId="{797577E5-E9AF-40E6-927D-4F89E2633DC2}" dt="2021-10-31T19:18:08.610" v="1259" actId="478"/>
          <ac:picMkLst>
            <pc:docMk/>
            <pc:sldMk cId="482963495" sldId="258"/>
            <ac:picMk id="5" creationId="{A4503451-919C-4A08-941D-A30442E968EB}"/>
          </ac:picMkLst>
        </pc:picChg>
        <pc:picChg chg="add mod">
          <ac:chgData name="Eli Sollid" userId="e46f7c37-2fb6-46dd-81f5-b0f1c9934060" providerId="ADAL" clId="{797577E5-E9AF-40E6-927D-4F89E2633DC2}" dt="2021-11-11T19:44:37.666" v="10500" actId="1076"/>
          <ac:picMkLst>
            <pc:docMk/>
            <pc:sldMk cId="482963495" sldId="258"/>
            <ac:picMk id="9" creationId="{EDB7602C-3A82-4F88-8072-68AFD493AA20}"/>
          </ac:picMkLst>
        </pc:picChg>
      </pc:sldChg>
      <pc:sldChg chg="new del">
        <pc:chgData name="Eli Sollid" userId="e46f7c37-2fb6-46dd-81f5-b0f1c9934060" providerId="ADAL" clId="{797577E5-E9AF-40E6-927D-4F89E2633DC2}" dt="2021-10-31T19:31:04.592" v="1842" actId="47"/>
        <pc:sldMkLst>
          <pc:docMk/>
          <pc:sldMk cId="2059612201" sldId="259"/>
        </pc:sldMkLst>
      </pc:sldChg>
      <pc:sldChg chg="delSp modSp add del mod modNotesTx">
        <pc:chgData name="Eli Sollid" userId="e46f7c37-2fb6-46dd-81f5-b0f1c9934060" providerId="ADAL" clId="{797577E5-E9AF-40E6-927D-4F89E2633DC2}" dt="2021-11-21T06:10:37.286" v="23351" actId="47"/>
        <pc:sldMkLst>
          <pc:docMk/>
          <pc:sldMk cId="3387382901" sldId="259"/>
        </pc:sldMkLst>
        <pc:spChg chg="mod">
          <ac:chgData name="Eli Sollid" userId="e46f7c37-2fb6-46dd-81f5-b0f1c9934060" providerId="ADAL" clId="{797577E5-E9AF-40E6-927D-4F89E2633DC2}" dt="2021-11-01T03:38:44.040" v="4752" actId="1076"/>
          <ac:spMkLst>
            <pc:docMk/>
            <pc:sldMk cId="3387382901" sldId="259"/>
            <ac:spMk id="2" creationId="{7D9C784A-3F58-45C8-9339-4272639268F8}"/>
          </ac:spMkLst>
        </pc:spChg>
        <pc:spChg chg="mod">
          <ac:chgData name="Eli Sollid" userId="e46f7c37-2fb6-46dd-81f5-b0f1c9934060" providerId="ADAL" clId="{797577E5-E9AF-40E6-927D-4F89E2633DC2}" dt="2021-11-02T21:58:49.117" v="5728" actId="115"/>
          <ac:spMkLst>
            <pc:docMk/>
            <pc:sldMk cId="3387382901" sldId="259"/>
            <ac:spMk id="3" creationId="{7D292A19-BF12-4727-AA92-8F6F6A8CA1CD}"/>
          </ac:spMkLst>
        </pc:spChg>
        <pc:spChg chg="mod">
          <ac:chgData name="Eli Sollid" userId="e46f7c37-2fb6-46dd-81f5-b0f1c9934060" providerId="ADAL" clId="{797577E5-E9AF-40E6-927D-4F89E2633DC2}" dt="2021-10-31T19:31:53.572" v="1881" actId="20577"/>
          <ac:spMkLst>
            <pc:docMk/>
            <pc:sldMk cId="3387382901" sldId="259"/>
            <ac:spMk id="6" creationId="{2F995952-F13C-494F-8972-32226997139F}"/>
          </ac:spMkLst>
        </pc:spChg>
        <pc:picChg chg="del">
          <ac:chgData name="Eli Sollid" userId="e46f7c37-2fb6-46dd-81f5-b0f1c9934060" providerId="ADAL" clId="{797577E5-E9AF-40E6-927D-4F89E2633DC2}" dt="2021-10-31T19:31:49.723" v="1877" actId="478"/>
          <ac:picMkLst>
            <pc:docMk/>
            <pc:sldMk cId="3387382901" sldId="259"/>
            <ac:picMk id="5" creationId="{0A112EB8-50ED-48DB-AC82-BE749F1E2C40}"/>
          </ac:picMkLst>
        </pc:picChg>
      </pc:sldChg>
      <pc:sldChg chg="addSp delSp modSp add mod modNotesTx">
        <pc:chgData name="Eli Sollid" userId="e46f7c37-2fb6-46dd-81f5-b0f1c9934060" providerId="ADAL" clId="{797577E5-E9AF-40E6-927D-4F89E2633DC2}" dt="2021-11-11T22:24:13.262" v="12928" actId="20577"/>
        <pc:sldMkLst>
          <pc:docMk/>
          <pc:sldMk cId="3381239912" sldId="260"/>
        </pc:sldMkLst>
        <pc:spChg chg="mod">
          <ac:chgData name="Eli Sollid" userId="e46f7c37-2fb6-46dd-81f5-b0f1c9934060" providerId="ADAL" clId="{797577E5-E9AF-40E6-927D-4F89E2633DC2}" dt="2021-10-31T19:35:23.236" v="2033" actId="20577"/>
          <ac:spMkLst>
            <pc:docMk/>
            <pc:sldMk cId="3381239912" sldId="260"/>
            <ac:spMk id="2" creationId="{C608D795-0C66-4398-8BD2-A8AB72113E0E}"/>
          </ac:spMkLst>
        </pc:spChg>
        <pc:spChg chg="del mod">
          <ac:chgData name="Eli Sollid" userId="e46f7c37-2fb6-46dd-81f5-b0f1c9934060" providerId="ADAL" clId="{797577E5-E9AF-40E6-927D-4F89E2633DC2}" dt="2021-11-01T02:30:01.633" v="4035" actId="478"/>
          <ac:spMkLst>
            <pc:docMk/>
            <pc:sldMk cId="3381239912" sldId="260"/>
            <ac:spMk id="7" creationId="{8D001D07-4473-4EE4-891D-D0974B5DB823}"/>
          </ac:spMkLst>
        </pc:spChg>
        <pc:spChg chg="add del mod">
          <ac:chgData name="Eli Sollid" userId="e46f7c37-2fb6-46dd-81f5-b0f1c9934060" providerId="ADAL" clId="{797577E5-E9AF-40E6-927D-4F89E2633DC2}" dt="2021-11-01T02:30:07.495" v="4037" actId="478"/>
          <ac:spMkLst>
            <pc:docMk/>
            <pc:sldMk cId="3381239912" sldId="260"/>
            <ac:spMk id="10" creationId="{82EF33C3-9C90-4ED3-BD5A-83A194621FF7}"/>
          </ac:spMkLst>
        </pc:spChg>
        <pc:spChg chg="del mod">
          <ac:chgData name="Eli Sollid" userId="e46f7c37-2fb6-46dd-81f5-b0f1c9934060" providerId="ADAL" clId="{797577E5-E9AF-40E6-927D-4F89E2633DC2}" dt="2021-11-01T01:40:27.678" v="2734" actId="478"/>
          <ac:spMkLst>
            <pc:docMk/>
            <pc:sldMk cId="3381239912" sldId="260"/>
            <ac:spMk id="11" creationId="{9202727A-C3E6-456B-9F56-7CB11D5CA1FF}"/>
          </ac:spMkLst>
        </pc:spChg>
        <pc:spChg chg="add mod">
          <ac:chgData name="Eli Sollid" userId="e46f7c37-2fb6-46dd-81f5-b0f1c9934060" providerId="ADAL" clId="{797577E5-E9AF-40E6-927D-4F89E2633DC2}" dt="2021-11-11T22:24:13.262" v="12928" actId="20577"/>
          <ac:spMkLst>
            <pc:docMk/>
            <pc:sldMk cId="3381239912" sldId="260"/>
            <ac:spMk id="12" creationId="{BC32EB27-BE77-4CC4-833E-9811D6DB4C14}"/>
          </ac:spMkLst>
        </pc:spChg>
        <pc:spChg chg="add mod">
          <ac:chgData name="Eli Sollid" userId="e46f7c37-2fb6-46dd-81f5-b0f1c9934060" providerId="ADAL" clId="{797577E5-E9AF-40E6-927D-4F89E2633DC2}" dt="2021-11-01T02:30:35.281" v="4042" actId="1076"/>
          <ac:spMkLst>
            <pc:docMk/>
            <pc:sldMk cId="3381239912" sldId="260"/>
            <ac:spMk id="14" creationId="{78CE29FE-DA3C-4194-B716-8AAFCCADA00D}"/>
          </ac:spMkLst>
        </pc:spChg>
        <pc:spChg chg="add del mod">
          <ac:chgData name="Eli Sollid" userId="e46f7c37-2fb6-46dd-81f5-b0f1c9934060" providerId="ADAL" clId="{797577E5-E9AF-40E6-927D-4F89E2633DC2}" dt="2021-11-01T02:30:04.496" v="4036" actId="478"/>
          <ac:spMkLst>
            <pc:docMk/>
            <pc:sldMk cId="3381239912" sldId="260"/>
            <ac:spMk id="16" creationId="{64A0D15C-C6FE-409B-8C2A-21646E5BAD38}"/>
          </ac:spMkLst>
        </pc:spChg>
        <pc:picChg chg="add del mod modCrop">
          <ac:chgData name="Eli Sollid" userId="e46f7c37-2fb6-46dd-81f5-b0f1c9934060" providerId="ADAL" clId="{797577E5-E9AF-40E6-927D-4F89E2633DC2}" dt="2021-11-01T02:30:01.633" v="4035" actId="478"/>
          <ac:picMkLst>
            <pc:docMk/>
            <pc:sldMk cId="3381239912" sldId="260"/>
            <ac:picMk id="4" creationId="{E41973A9-709F-4FB0-AEEC-63A999853F5B}"/>
          </ac:picMkLst>
        </pc:picChg>
        <pc:picChg chg="del">
          <ac:chgData name="Eli Sollid" userId="e46f7c37-2fb6-46dd-81f5-b0f1c9934060" providerId="ADAL" clId="{797577E5-E9AF-40E6-927D-4F89E2633DC2}" dt="2021-10-31T19:35:30.692" v="2043" actId="478"/>
          <ac:picMkLst>
            <pc:docMk/>
            <pc:sldMk cId="3381239912" sldId="260"/>
            <ac:picMk id="9" creationId="{EDB7602C-3A82-4F88-8072-68AFD493AA20}"/>
          </ac:picMkLst>
        </pc:picChg>
        <pc:picChg chg="add mod">
          <ac:chgData name="Eli Sollid" userId="e46f7c37-2fb6-46dd-81f5-b0f1c9934060" providerId="ADAL" clId="{797577E5-E9AF-40E6-927D-4F89E2633DC2}" dt="2021-11-01T02:30:16.349" v="4040" actId="1076"/>
          <ac:picMkLst>
            <pc:docMk/>
            <pc:sldMk cId="3381239912" sldId="260"/>
            <ac:picMk id="13" creationId="{6727E718-5825-4F57-A91F-CB3621C59EAD}"/>
          </ac:picMkLst>
        </pc:picChg>
      </pc:sldChg>
      <pc:sldChg chg="addSp delSp modSp add mod ord modNotesTx">
        <pc:chgData name="Eli Sollid" userId="e46f7c37-2fb6-46dd-81f5-b0f1c9934060" providerId="ADAL" clId="{797577E5-E9AF-40E6-927D-4F89E2633DC2}" dt="2021-11-11T19:56:36.972" v="10823" actId="14100"/>
        <pc:sldMkLst>
          <pc:docMk/>
          <pc:sldMk cId="4199046463" sldId="261"/>
        </pc:sldMkLst>
        <pc:spChg chg="add mod">
          <ac:chgData name="Eli Sollid" userId="e46f7c37-2fb6-46dd-81f5-b0f1c9934060" providerId="ADAL" clId="{797577E5-E9AF-40E6-927D-4F89E2633DC2}" dt="2021-11-11T19:56:36.972" v="10823" actId="14100"/>
          <ac:spMkLst>
            <pc:docMk/>
            <pc:sldMk cId="4199046463" sldId="261"/>
            <ac:spMk id="6" creationId="{BDB1E0D5-338F-4FC3-B6E5-91BBD39E2646}"/>
          </ac:spMkLst>
        </pc:spChg>
        <pc:spChg chg="mod">
          <ac:chgData name="Eli Sollid" userId="e46f7c37-2fb6-46dd-81f5-b0f1c9934060" providerId="ADAL" clId="{797577E5-E9AF-40E6-927D-4F89E2633DC2}" dt="2021-11-11T19:55:33.642" v="10698" actId="14100"/>
          <ac:spMkLst>
            <pc:docMk/>
            <pc:sldMk cId="4199046463" sldId="261"/>
            <ac:spMk id="7" creationId="{8D001D07-4473-4EE4-891D-D0974B5DB823}"/>
          </ac:spMkLst>
        </pc:spChg>
        <pc:spChg chg="del">
          <ac:chgData name="Eli Sollid" userId="e46f7c37-2fb6-46dd-81f5-b0f1c9934060" providerId="ADAL" clId="{797577E5-E9AF-40E6-927D-4F89E2633DC2}" dt="2021-11-11T19:53:43.852" v="10686" actId="21"/>
          <ac:spMkLst>
            <pc:docMk/>
            <pc:sldMk cId="4199046463" sldId="261"/>
            <ac:spMk id="10" creationId="{82EF33C3-9C90-4ED3-BD5A-83A194621FF7}"/>
          </ac:spMkLst>
        </pc:spChg>
        <pc:spChg chg="del">
          <ac:chgData name="Eli Sollid" userId="e46f7c37-2fb6-46dd-81f5-b0f1c9934060" providerId="ADAL" clId="{797577E5-E9AF-40E6-927D-4F89E2633DC2}" dt="2021-11-01T02:29:01.592" v="4020" actId="478"/>
          <ac:spMkLst>
            <pc:docMk/>
            <pc:sldMk cId="4199046463" sldId="261"/>
            <ac:spMk id="12" creationId="{BC32EB27-BE77-4CC4-833E-9811D6DB4C14}"/>
          </ac:spMkLst>
        </pc:spChg>
        <pc:spChg chg="del">
          <ac:chgData name="Eli Sollid" userId="e46f7c37-2fb6-46dd-81f5-b0f1c9934060" providerId="ADAL" clId="{797577E5-E9AF-40E6-927D-4F89E2633DC2}" dt="2021-11-01T02:29:04.191" v="4021" actId="478"/>
          <ac:spMkLst>
            <pc:docMk/>
            <pc:sldMk cId="4199046463" sldId="261"/>
            <ac:spMk id="14" creationId="{78CE29FE-DA3C-4194-B716-8AAFCCADA00D}"/>
          </ac:spMkLst>
        </pc:spChg>
        <pc:picChg chg="del mod">
          <ac:chgData name="Eli Sollid" userId="e46f7c37-2fb6-46dd-81f5-b0f1c9934060" providerId="ADAL" clId="{797577E5-E9AF-40E6-927D-4F89E2633DC2}" dt="2021-11-11T19:53:49.367" v="10688" actId="478"/>
          <ac:picMkLst>
            <pc:docMk/>
            <pc:sldMk cId="4199046463" sldId="261"/>
            <ac:picMk id="4" creationId="{E41973A9-709F-4FB0-AEEC-63A999853F5B}"/>
          </ac:picMkLst>
        </pc:picChg>
        <pc:picChg chg="add mod">
          <ac:chgData name="Eli Sollid" userId="e46f7c37-2fb6-46dd-81f5-b0f1c9934060" providerId="ADAL" clId="{797577E5-E9AF-40E6-927D-4F89E2633DC2}" dt="2021-11-11T19:55:55.432" v="10702" actId="1076"/>
          <ac:picMkLst>
            <pc:docMk/>
            <pc:sldMk cId="4199046463" sldId="261"/>
            <ac:picMk id="5" creationId="{7ABD622D-85C1-40E5-A48D-3872F1C20924}"/>
          </ac:picMkLst>
        </pc:picChg>
        <pc:picChg chg="del">
          <ac:chgData name="Eli Sollid" userId="e46f7c37-2fb6-46dd-81f5-b0f1c9934060" providerId="ADAL" clId="{797577E5-E9AF-40E6-927D-4F89E2633DC2}" dt="2021-11-01T02:29:04.191" v="4021" actId="478"/>
          <ac:picMkLst>
            <pc:docMk/>
            <pc:sldMk cId="4199046463" sldId="261"/>
            <ac:picMk id="13" creationId="{6727E718-5825-4F57-A91F-CB3621C59EAD}"/>
          </ac:picMkLst>
        </pc:picChg>
      </pc:sldChg>
      <pc:sldChg chg="addSp delSp modSp add del mod ord modNotesTx">
        <pc:chgData name="Eli Sollid" userId="e46f7c37-2fb6-46dd-81f5-b0f1c9934060" providerId="ADAL" clId="{797577E5-E9AF-40E6-927D-4F89E2633DC2}" dt="2021-11-21T06:10:48.238" v="23355" actId="47"/>
        <pc:sldMkLst>
          <pc:docMk/>
          <pc:sldMk cId="4128036172" sldId="262"/>
        </pc:sldMkLst>
        <pc:spChg chg="mod">
          <ac:chgData name="Eli Sollid" userId="e46f7c37-2fb6-46dd-81f5-b0f1c9934060" providerId="ADAL" clId="{797577E5-E9AF-40E6-927D-4F89E2633DC2}" dt="2021-11-01T02:53:06.632" v="4744" actId="1076"/>
          <ac:spMkLst>
            <pc:docMk/>
            <pc:sldMk cId="4128036172" sldId="262"/>
            <ac:spMk id="2" creationId="{C608D795-0C66-4398-8BD2-A8AB72113E0E}"/>
          </ac:spMkLst>
        </pc:spChg>
        <pc:spChg chg="add mod">
          <ac:chgData name="Eli Sollid" userId="e46f7c37-2fb6-46dd-81f5-b0f1c9934060" providerId="ADAL" clId="{797577E5-E9AF-40E6-927D-4F89E2633DC2}" dt="2021-11-02T21:58:12.280" v="5727" actId="1076"/>
          <ac:spMkLst>
            <pc:docMk/>
            <pc:sldMk cId="4128036172" sldId="262"/>
            <ac:spMk id="4" creationId="{DDE27E02-360A-4DBE-AA0B-FB109B7D33E5}"/>
          </ac:spMkLst>
        </pc:spChg>
        <pc:spChg chg="mod">
          <ac:chgData name="Eli Sollid" userId="e46f7c37-2fb6-46dd-81f5-b0f1c9934060" providerId="ADAL" clId="{797577E5-E9AF-40E6-927D-4F89E2633DC2}" dt="2021-11-02T21:52:15.503" v="5720" actId="207"/>
          <ac:spMkLst>
            <pc:docMk/>
            <pc:sldMk cId="4128036172" sldId="262"/>
            <ac:spMk id="7" creationId="{8D001D07-4473-4EE4-891D-D0974B5DB823}"/>
          </ac:spMkLst>
        </pc:spChg>
        <pc:spChg chg="del mod">
          <ac:chgData name="Eli Sollid" userId="e46f7c37-2fb6-46dd-81f5-b0f1c9934060" providerId="ADAL" clId="{797577E5-E9AF-40E6-927D-4F89E2633DC2}" dt="2021-11-01T03:38:20.290" v="4749" actId="478"/>
          <ac:spMkLst>
            <pc:docMk/>
            <pc:sldMk cId="4128036172" sldId="262"/>
            <ac:spMk id="11" creationId="{9202727A-C3E6-456B-9F56-7CB11D5CA1FF}"/>
          </ac:spMkLst>
        </pc:spChg>
        <pc:picChg chg="add mod">
          <ac:chgData name="Eli Sollid" userId="e46f7c37-2fb6-46dd-81f5-b0f1c9934060" providerId="ADAL" clId="{797577E5-E9AF-40E6-927D-4F89E2633DC2}" dt="2021-11-02T21:58:01.515" v="5725" actId="14100"/>
          <ac:picMkLst>
            <pc:docMk/>
            <pc:sldMk cId="4128036172" sldId="262"/>
            <ac:picMk id="3" creationId="{55E354A4-5836-4A31-9DF2-6B823BDE763B}"/>
          </ac:picMkLst>
        </pc:picChg>
        <pc:picChg chg="del">
          <ac:chgData name="Eli Sollid" userId="e46f7c37-2fb6-46dd-81f5-b0f1c9934060" providerId="ADAL" clId="{797577E5-E9AF-40E6-927D-4F89E2633DC2}" dt="2021-11-01T03:38:16.090" v="4747" actId="478"/>
          <ac:picMkLst>
            <pc:docMk/>
            <pc:sldMk cId="4128036172" sldId="262"/>
            <ac:picMk id="9" creationId="{EDB7602C-3A82-4F88-8072-68AFD493AA20}"/>
          </ac:picMkLst>
        </pc:picChg>
      </pc:sldChg>
      <pc:sldChg chg="addSp delSp modSp new mod">
        <pc:chgData name="Eli Sollid" userId="e46f7c37-2fb6-46dd-81f5-b0f1c9934060" providerId="ADAL" clId="{797577E5-E9AF-40E6-927D-4F89E2633DC2}" dt="2022-01-12T17:08:59.227" v="27904" actId="20577"/>
        <pc:sldMkLst>
          <pc:docMk/>
          <pc:sldMk cId="1375723490" sldId="263"/>
        </pc:sldMkLst>
        <pc:spChg chg="mod">
          <ac:chgData name="Eli Sollid" userId="e46f7c37-2fb6-46dd-81f5-b0f1c9934060" providerId="ADAL" clId="{797577E5-E9AF-40E6-927D-4F89E2633DC2}" dt="2021-11-02T23:43:48.329" v="6658" actId="1076"/>
          <ac:spMkLst>
            <pc:docMk/>
            <pc:sldMk cId="1375723490" sldId="263"/>
            <ac:spMk id="2" creationId="{FE286686-057B-46C6-BB8E-0CDCDB284206}"/>
          </ac:spMkLst>
        </pc:spChg>
        <pc:spChg chg="mod ord">
          <ac:chgData name="Eli Sollid" userId="e46f7c37-2fb6-46dd-81f5-b0f1c9934060" providerId="ADAL" clId="{797577E5-E9AF-40E6-927D-4F89E2633DC2}" dt="2022-01-12T17:08:59.227" v="27904" actId="20577"/>
          <ac:spMkLst>
            <pc:docMk/>
            <pc:sldMk cId="1375723490" sldId="263"/>
            <ac:spMk id="3" creationId="{FEF74F6F-5684-4086-BFBF-EE55D7D52B00}"/>
          </ac:spMkLst>
        </pc:spChg>
        <pc:spChg chg="add mod">
          <ac:chgData name="Eli Sollid" userId="e46f7c37-2fb6-46dd-81f5-b0f1c9934060" providerId="ADAL" clId="{797577E5-E9AF-40E6-927D-4F89E2633DC2}" dt="2021-11-02T23:47:30.237" v="6981" actId="255"/>
          <ac:spMkLst>
            <pc:docMk/>
            <pc:sldMk cId="1375723490" sldId="263"/>
            <ac:spMk id="4" creationId="{AA1F9621-A6B8-4EA3-B63D-CDAFBD3BA3C4}"/>
          </ac:spMkLst>
        </pc:spChg>
        <pc:spChg chg="add del mod">
          <ac:chgData name="Eli Sollid" userId="e46f7c37-2fb6-46dd-81f5-b0f1c9934060" providerId="ADAL" clId="{797577E5-E9AF-40E6-927D-4F89E2633DC2}" dt="2021-11-03T00:51:06.454" v="7466" actId="478"/>
          <ac:spMkLst>
            <pc:docMk/>
            <pc:sldMk cId="1375723490" sldId="263"/>
            <ac:spMk id="23" creationId="{3BA06A25-6EDC-4874-95AA-C453B040A82B}"/>
          </ac:spMkLst>
        </pc:spChg>
        <pc:spChg chg="add del mod">
          <ac:chgData name="Eli Sollid" userId="e46f7c37-2fb6-46dd-81f5-b0f1c9934060" providerId="ADAL" clId="{797577E5-E9AF-40E6-927D-4F89E2633DC2}" dt="2021-11-03T00:51:06.454" v="7466" actId="478"/>
          <ac:spMkLst>
            <pc:docMk/>
            <pc:sldMk cId="1375723490" sldId="263"/>
            <ac:spMk id="34" creationId="{B85D757E-49BD-4551-8148-FA9D22177F9C}"/>
          </ac:spMkLst>
        </pc:spChg>
        <pc:spChg chg="add mod">
          <ac:chgData name="Eli Sollid" userId="e46f7c37-2fb6-46dd-81f5-b0f1c9934060" providerId="ADAL" clId="{797577E5-E9AF-40E6-927D-4F89E2633DC2}" dt="2021-11-03T00:51:07.090" v="7467"/>
          <ac:spMkLst>
            <pc:docMk/>
            <pc:sldMk cId="1375723490" sldId="263"/>
            <ac:spMk id="44" creationId="{4E323369-E398-48D5-AE4C-DA64795BB3D8}"/>
          </ac:spMkLst>
        </pc:spChg>
        <pc:spChg chg="add mod">
          <ac:chgData name="Eli Sollid" userId="e46f7c37-2fb6-46dd-81f5-b0f1c9934060" providerId="ADAL" clId="{797577E5-E9AF-40E6-927D-4F89E2633DC2}" dt="2021-11-03T00:51:20.429" v="7470" actId="1076"/>
          <ac:spMkLst>
            <pc:docMk/>
            <pc:sldMk cId="1375723490" sldId="263"/>
            <ac:spMk id="46" creationId="{25B66C46-071F-48BC-B556-8638A6FB6864}"/>
          </ac:spMkLst>
        </pc:spChg>
        <pc:spChg chg="add mod">
          <ac:chgData name="Eli Sollid" userId="e46f7c37-2fb6-46dd-81f5-b0f1c9934060" providerId="ADAL" clId="{797577E5-E9AF-40E6-927D-4F89E2633DC2}" dt="2021-11-03T00:51:07.090" v="7467"/>
          <ac:spMkLst>
            <pc:docMk/>
            <pc:sldMk cId="1375723490" sldId="263"/>
            <ac:spMk id="47" creationId="{77DCCFF4-C3DD-4C39-8506-2BB870FB6B84}"/>
          </ac:spMkLst>
        </pc:spChg>
        <pc:picChg chg="add del mod">
          <ac:chgData name="Eli Sollid" userId="e46f7c37-2fb6-46dd-81f5-b0f1c9934060" providerId="ADAL" clId="{797577E5-E9AF-40E6-927D-4F89E2633DC2}" dt="2021-11-02T23:48:30.533" v="6989" actId="478"/>
          <ac:picMkLst>
            <pc:docMk/>
            <pc:sldMk cId="1375723490" sldId="263"/>
            <ac:picMk id="6" creationId="{5C2925CF-1729-477D-8516-CA12C3D8C895}"/>
          </ac:picMkLst>
        </pc:picChg>
        <pc:picChg chg="add del mod">
          <ac:chgData name="Eli Sollid" userId="e46f7c37-2fb6-46dd-81f5-b0f1c9934060" providerId="ADAL" clId="{797577E5-E9AF-40E6-927D-4F89E2633DC2}" dt="2021-11-03T00:51:06.454" v="7466" actId="478"/>
          <ac:picMkLst>
            <pc:docMk/>
            <pc:sldMk cId="1375723490" sldId="263"/>
            <ac:picMk id="8" creationId="{2347F22E-C091-4E30-9FC0-B370D78B9383}"/>
          </ac:picMkLst>
        </pc:picChg>
        <pc:picChg chg="add del mod">
          <ac:chgData name="Eli Sollid" userId="e46f7c37-2fb6-46dd-81f5-b0f1c9934060" providerId="ADAL" clId="{797577E5-E9AF-40E6-927D-4F89E2633DC2}" dt="2021-11-03T00:51:06.454" v="7466" actId="478"/>
          <ac:picMkLst>
            <pc:docMk/>
            <pc:sldMk cId="1375723490" sldId="263"/>
            <ac:picMk id="10" creationId="{E1365B6E-F478-4596-8BAD-DFC2AEE63D68}"/>
          </ac:picMkLst>
        </pc:picChg>
        <pc:picChg chg="add del mod">
          <ac:chgData name="Eli Sollid" userId="e46f7c37-2fb6-46dd-81f5-b0f1c9934060" providerId="ADAL" clId="{797577E5-E9AF-40E6-927D-4F89E2633DC2}" dt="2021-11-03T00:51:06.454" v="7466" actId="478"/>
          <ac:picMkLst>
            <pc:docMk/>
            <pc:sldMk cId="1375723490" sldId="263"/>
            <ac:picMk id="11" creationId="{D7E2F0B5-9EFB-4F7F-B932-16728C28A1CA}"/>
          </ac:picMkLst>
        </pc:picChg>
        <pc:picChg chg="add del mod">
          <ac:chgData name="Eli Sollid" userId="e46f7c37-2fb6-46dd-81f5-b0f1c9934060" providerId="ADAL" clId="{797577E5-E9AF-40E6-927D-4F89E2633DC2}" dt="2021-11-03T00:51:06.454" v="7466" actId="478"/>
          <ac:picMkLst>
            <pc:docMk/>
            <pc:sldMk cId="1375723490" sldId="263"/>
            <ac:picMk id="18" creationId="{769B1CAF-E68C-45FF-A4E4-C8C48E8505D5}"/>
          </ac:picMkLst>
        </pc:picChg>
        <pc:picChg chg="add del mod">
          <ac:chgData name="Eli Sollid" userId="e46f7c37-2fb6-46dd-81f5-b0f1c9934060" providerId="ADAL" clId="{797577E5-E9AF-40E6-927D-4F89E2633DC2}" dt="2022-01-12T16:59:25.570" v="27809" actId="478"/>
          <ac:picMkLst>
            <pc:docMk/>
            <pc:sldMk cId="1375723490" sldId="263"/>
            <ac:picMk id="19" creationId="{F08FC910-CDC0-4D4D-9712-C1FEF2BB727B}"/>
          </ac:picMkLst>
        </pc:picChg>
        <pc:picChg chg="add del mod">
          <ac:chgData name="Eli Sollid" userId="e46f7c37-2fb6-46dd-81f5-b0f1c9934060" providerId="ADAL" clId="{797577E5-E9AF-40E6-927D-4F89E2633DC2}" dt="2021-11-03T00:51:06.454" v="7466" actId="478"/>
          <ac:picMkLst>
            <pc:docMk/>
            <pc:sldMk cId="1375723490" sldId="263"/>
            <ac:picMk id="19" creationId="{FC44109A-D0A9-46FF-85F3-D56E659066C0}"/>
          </ac:picMkLst>
        </pc:picChg>
        <pc:picChg chg="add del mod">
          <ac:chgData name="Eli Sollid" userId="e46f7c37-2fb6-46dd-81f5-b0f1c9934060" providerId="ADAL" clId="{797577E5-E9AF-40E6-927D-4F89E2633DC2}" dt="2022-01-12T16:59:24.858" v="27808" actId="478"/>
          <ac:picMkLst>
            <pc:docMk/>
            <pc:sldMk cId="1375723490" sldId="263"/>
            <ac:picMk id="20" creationId="{1AB9021E-237B-4925-B0D1-E99EAE6E741F}"/>
          </ac:picMkLst>
        </pc:picChg>
        <pc:picChg chg="add mod ord">
          <ac:chgData name="Eli Sollid" userId="e46f7c37-2fb6-46dd-81f5-b0f1c9934060" providerId="ADAL" clId="{797577E5-E9AF-40E6-927D-4F89E2633DC2}" dt="2022-01-12T16:59:20.872" v="27807" actId="1076"/>
          <ac:picMkLst>
            <pc:docMk/>
            <pc:sldMk cId="1375723490" sldId="263"/>
            <ac:picMk id="21" creationId="{C449D6B9-3AFA-496B-B995-64430E12DC46}"/>
          </ac:picMkLst>
        </pc:picChg>
        <pc:picChg chg="add del mod">
          <ac:chgData name="Eli Sollid" userId="e46f7c37-2fb6-46dd-81f5-b0f1c9934060" providerId="ADAL" clId="{797577E5-E9AF-40E6-927D-4F89E2633DC2}" dt="2021-11-03T00:51:06.454" v="7466" actId="478"/>
          <ac:picMkLst>
            <pc:docMk/>
            <pc:sldMk cId="1375723490" sldId="263"/>
            <ac:picMk id="22" creationId="{EA7A0344-5A08-4CF9-A580-DF053BDA4EBF}"/>
          </ac:picMkLst>
        </pc:picChg>
        <pc:picChg chg="add del mod ord">
          <ac:chgData name="Eli Sollid" userId="e46f7c37-2fb6-46dd-81f5-b0f1c9934060" providerId="ADAL" clId="{797577E5-E9AF-40E6-927D-4F89E2633DC2}" dt="2021-11-03T00:51:06.454" v="7466" actId="478"/>
          <ac:picMkLst>
            <pc:docMk/>
            <pc:sldMk cId="1375723490" sldId="263"/>
            <ac:picMk id="30" creationId="{27AFB2E4-19DD-46DA-AC86-3E5681E2B5DF}"/>
          </ac:picMkLst>
        </pc:picChg>
        <pc:picChg chg="add del mod ord">
          <ac:chgData name="Eli Sollid" userId="e46f7c37-2fb6-46dd-81f5-b0f1c9934060" providerId="ADAL" clId="{797577E5-E9AF-40E6-927D-4F89E2633DC2}" dt="2021-11-03T00:51:06.454" v="7466" actId="478"/>
          <ac:picMkLst>
            <pc:docMk/>
            <pc:sldMk cId="1375723490" sldId="263"/>
            <ac:picMk id="31" creationId="{1C07851F-ECD8-40F0-84D9-A7B6BCFC12B0}"/>
          </ac:picMkLst>
        </pc:picChg>
        <pc:picChg chg="add del mod">
          <ac:chgData name="Eli Sollid" userId="e46f7c37-2fb6-46dd-81f5-b0f1c9934060" providerId="ADAL" clId="{797577E5-E9AF-40E6-927D-4F89E2633DC2}" dt="2021-11-03T00:50:52.822" v="7463" actId="478"/>
          <ac:picMkLst>
            <pc:docMk/>
            <pc:sldMk cId="1375723490" sldId="263"/>
            <ac:picMk id="33" creationId="{F626D7E3-B607-4B2F-8290-EB0FABC266A5}"/>
          </ac:picMkLst>
        </pc:picChg>
        <pc:picChg chg="add mod ord">
          <ac:chgData name="Eli Sollid" userId="e46f7c37-2fb6-46dd-81f5-b0f1c9934060" providerId="ADAL" clId="{797577E5-E9AF-40E6-927D-4F89E2633DC2}" dt="2022-01-12T16:58:30.098" v="27796" actId="171"/>
          <ac:picMkLst>
            <pc:docMk/>
            <pc:sldMk cId="1375723490" sldId="263"/>
            <ac:picMk id="35" creationId="{10F055BB-9F98-4BF7-9855-A3ACB18A9EED}"/>
          </ac:picMkLst>
        </pc:picChg>
        <pc:picChg chg="add del mod">
          <ac:chgData name="Eli Sollid" userId="e46f7c37-2fb6-46dd-81f5-b0f1c9934060" providerId="ADAL" clId="{797577E5-E9AF-40E6-927D-4F89E2633DC2}" dt="2022-01-12T16:59:08.860" v="27804" actId="478"/>
          <ac:picMkLst>
            <pc:docMk/>
            <pc:sldMk cId="1375723490" sldId="263"/>
            <ac:picMk id="37" creationId="{1A3BA533-F011-4B31-B171-483BE09A3D53}"/>
          </ac:picMkLst>
        </pc:picChg>
        <pc:picChg chg="add mod ord">
          <ac:chgData name="Eli Sollid" userId="e46f7c37-2fb6-46dd-81f5-b0f1c9934060" providerId="ADAL" clId="{797577E5-E9AF-40E6-927D-4F89E2633DC2}" dt="2022-01-12T16:58:04.364" v="27791" actId="167"/>
          <ac:picMkLst>
            <pc:docMk/>
            <pc:sldMk cId="1375723490" sldId="263"/>
            <ac:picMk id="38" creationId="{92D8011A-EA49-45CF-98A3-B53AB4CFB025}"/>
          </ac:picMkLst>
        </pc:picChg>
        <pc:picChg chg="add mod">
          <ac:chgData name="Eli Sollid" userId="e46f7c37-2fb6-46dd-81f5-b0f1c9934060" providerId="ADAL" clId="{797577E5-E9AF-40E6-927D-4F89E2633DC2}" dt="2021-11-03T00:51:07.090" v="7467"/>
          <ac:picMkLst>
            <pc:docMk/>
            <pc:sldMk cId="1375723490" sldId="263"/>
            <ac:picMk id="39" creationId="{DB67A34C-1B97-462F-80F8-AF7AE50FC90D}"/>
          </ac:picMkLst>
        </pc:picChg>
        <pc:picChg chg="add mod">
          <ac:chgData name="Eli Sollid" userId="e46f7c37-2fb6-46dd-81f5-b0f1c9934060" providerId="ADAL" clId="{797577E5-E9AF-40E6-927D-4F89E2633DC2}" dt="2021-11-03T00:51:07.090" v="7467"/>
          <ac:picMkLst>
            <pc:docMk/>
            <pc:sldMk cId="1375723490" sldId="263"/>
            <ac:picMk id="40" creationId="{8858F291-9E59-4751-80F6-0192340BDC3E}"/>
          </ac:picMkLst>
        </pc:picChg>
        <pc:picChg chg="add mod">
          <ac:chgData name="Eli Sollid" userId="e46f7c37-2fb6-46dd-81f5-b0f1c9934060" providerId="ADAL" clId="{797577E5-E9AF-40E6-927D-4F89E2633DC2}" dt="2021-11-03T00:51:07.090" v="7467"/>
          <ac:picMkLst>
            <pc:docMk/>
            <pc:sldMk cId="1375723490" sldId="263"/>
            <ac:picMk id="41" creationId="{31165E58-3A87-4A19-B8D5-C5B4E105CD1A}"/>
          </ac:picMkLst>
        </pc:picChg>
        <pc:picChg chg="add mod">
          <ac:chgData name="Eli Sollid" userId="e46f7c37-2fb6-46dd-81f5-b0f1c9934060" providerId="ADAL" clId="{797577E5-E9AF-40E6-927D-4F89E2633DC2}" dt="2021-11-03T00:51:07.090" v="7467"/>
          <ac:picMkLst>
            <pc:docMk/>
            <pc:sldMk cId="1375723490" sldId="263"/>
            <ac:picMk id="42" creationId="{BDA0EAFA-774E-41B6-9F28-CF7780FD2C1E}"/>
          </ac:picMkLst>
        </pc:picChg>
        <pc:picChg chg="add mod">
          <ac:chgData name="Eli Sollid" userId="e46f7c37-2fb6-46dd-81f5-b0f1c9934060" providerId="ADAL" clId="{797577E5-E9AF-40E6-927D-4F89E2633DC2}" dt="2021-11-03T00:51:07.090" v="7467"/>
          <ac:picMkLst>
            <pc:docMk/>
            <pc:sldMk cId="1375723490" sldId="263"/>
            <ac:picMk id="43" creationId="{6FA73BC0-AD55-4094-8B1D-C46A2D94BD31}"/>
          </ac:picMkLst>
        </pc:picChg>
        <pc:picChg chg="add mod">
          <ac:chgData name="Eli Sollid" userId="e46f7c37-2fb6-46dd-81f5-b0f1c9934060" providerId="ADAL" clId="{797577E5-E9AF-40E6-927D-4F89E2633DC2}" dt="2021-11-03T00:51:11.500" v="7468" actId="1076"/>
          <ac:picMkLst>
            <pc:docMk/>
            <pc:sldMk cId="1375723490" sldId="263"/>
            <ac:picMk id="45" creationId="{2EE933D3-CF71-49BE-A683-6EAAD1FC5D61}"/>
          </ac:picMkLst>
        </pc:picChg>
        <pc:picChg chg="add mod">
          <ac:chgData name="Eli Sollid" userId="e46f7c37-2fb6-46dd-81f5-b0f1c9934060" providerId="ADAL" clId="{797577E5-E9AF-40E6-927D-4F89E2633DC2}" dt="2021-11-03T00:51:07.090" v="7467"/>
          <ac:picMkLst>
            <pc:docMk/>
            <pc:sldMk cId="1375723490" sldId="263"/>
            <ac:picMk id="48" creationId="{A2623E83-A442-404D-82D8-2240BB386112}"/>
          </ac:picMkLst>
        </pc:picChg>
        <pc:cxnChg chg="add del">
          <ac:chgData name="Eli Sollid" userId="e46f7c37-2fb6-46dd-81f5-b0f1c9934060" providerId="ADAL" clId="{797577E5-E9AF-40E6-927D-4F89E2633DC2}" dt="2021-11-02T23:54:32.550" v="7005" actId="11529"/>
          <ac:cxnSpMkLst>
            <pc:docMk/>
            <pc:sldMk cId="1375723490" sldId="263"/>
            <ac:cxnSpMk id="13" creationId="{08267E94-90EC-4841-B074-23320AB79D40}"/>
          </ac:cxnSpMkLst>
        </pc:cxnChg>
        <pc:cxnChg chg="add del mod ord">
          <ac:chgData name="Eli Sollid" userId="e46f7c37-2fb6-46dd-81f5-b0f1c9934060" providerId="ADAL" clId="{797577E5-E9AF-40E6-927D-4F89E2633DC2}" dt="2021-11-03T00:51:06.454" v="7466" actId="478"/>
          <ac:cxnSpMkLst>
            <pc:docMk/>
            <pc:sldMk cId="1375723490" sldId="263"/>
            <ac:cxnSpMk id="15" creationId="{6999C572-7614-49F0-ADF0-8FD69EE83097}"/>
          </ac:cxnSpMkLst>
        </pc:cxnChg>
        <pc:cxnChg chg="add del">
          <ac:chgData name="Eli Sollid" userId="e46f7c37-2fb6-46dd-81f5-b0f1c9934060" providerId="ADAL" clId="{797577E5-E9AF-40E6-927D-4F89E2633DC2}" dt="2021-11-02T23:59:09.557" v="7210" actId="478"/>
          <ac:cxnSpMkLst>
            <pc:docMk/>
            <pc:sldMk cId="1375723490" sldId="263"/>
            <ac:cxnSpMk id="21" creationId="{F3EF68D2-B43C-468D-A772-094162961193}"/>
          </ac:cxnSpMkLst>
        </pc:cxnChg>
        <pc:cxnChg chg="add del">
          <ac:chgData name="Eli Sollid" userId="e46f7c37-2fb6-46dd-81f5-b0f1c9934060" providerId="ADAL" clId="{797577E5-E9AF-40E6-927D-4F89E2633DC2}" dt="2021-11-03T00:02:19.486" v="7272" actId="11529"/>
          <ac:cxnSpMkLst>
            <pc:docMk/>
            <pc:sldMk cId="1375723490" sldId="263"/>
            <ac:cxnSpMk id="25" creationId="{FC606624-680A-45D5-945F-DC4639879520}"/>
          </ac:cxnSpMkLst>
        </pc:cxnChg>
        <pc:cxnChg chg="add del mod">
          <ac:chgData name="Eli Sollid" userId="e46f7c37-2fb6-46dd-81f5-b0f1c9934060" providerId="ADAL" clId="{797577E5-E9AF-40E6-927D-4F89E2633DC2}" dt="2021-11-03T00:03:04.452" v="7279" actId="478"/>
          <ac:cxnSpMkLst>
            <pc:docMk/>
            <pc:sldMk cId="1375723490" sldId="263"/>
            <ac:cxnSpMk id="27" creationId="{91FDDFEA-FE37-4A62-91A0-11D6644D2A2D}"/>
          </ac:cxnSpMkLst>
        </pc:cxnChg>
        <pc:cxnChg chg="add del mod">
          <ac:chgData name="Eli Sollid" userId="e46f7c37-2fb6-46dd-81f5-b0f1c9934060" providerId="ADAL" clId="{797577E5-E9AF-40E6-927D-4F89E2633DC2}" dt="2021-11-03T00:03:02.708" v="7278" actId="478"/>
          <ac:cxnSpMkLst>
            <pc:docMk/>
            <pc:sldMk cId="1375723490" sldId="263"/>
            <ac:cxnSpMk id="28" creationId="{759F7126-DAFE-4056-B484-093F417E4844}"/>
          </ac:cxnSpMkLst>
        </pc:cxnChg>
        <pc:cxnChg chg="add mod">
          <ac:chgData name="Eli Sollid" userId="e46f7c37-2fb6-46dd-81f5-b0f1c9934060" providerId="ADAL" clId="{797577E5-E9AF-40E6-927D-4F89E2633DC2}" dt="2021-11-03T00:51:07.090" v="7467"/>
          <ac:cxnSpMkLst>
            <pc:docMk/>
            <pc:sldMk cId="1375723490" sldId="263"/>
            <ac:cxnSpMk id="36" creationId="{C1040A7B-40DF-4C67-9872-500FA797D4F8}"/>
          </ac:cxnSpMkLst>
        </pc:cxnChg>
      </pc:sldChg>
      <pc:sldChg chg="new del">
        <pc:chgData name="Eli Sollid" userId="e46f7c37-2fb6-46dd-81f5-b0f1c9934060" providerId="ADAL" clId="{797577E5-E9AF-40E6-927D-4F89E2633DC2}" dt="2021-11-03T00:10:46.548" v="7328" actId="47"/>
        <pc:sldMkLst>
          <pc:docMk/>
          <pc:sldMk cId="1696508574" sldId="264"/>
        </pc:sldMkLst>
      </pc:sldChg>
      <pc:sldChg chg="addSp delSp modSp add del mod">
        <pc:chgData name="Eli Sollid" userId="e46f7c37-2fb6-46dd-81f5-b0f1c9934060" providerId="ADAL" clId="{797577E5-E9AF-40E6-927D-4F89E2633DC2}" dt="2022-01-12T17:05:29.388" v="27861" actId="47"/>
        <pc:sldMkLst>
          <pc:docMk/>
          <pc:sldMk cId="1446473326" sldId="265"/>
        </pc:sldMkLst>
        <pc:spChg chg="mod">
          <ac:chgData name="Eli Sollid" userId="e46f7c37-2fb6-46dd-81f5-b0f1c9934060" providerId="ADAL" clId="{797577E5-E9AF-40E6-927D-4F89E2633DC2}" dt="2021-11-03T00:11:14.381" v="7336" actId="20577"/>
          <ac:spMkLst>
            <pc:docMk/>
            <pc:sldMk cId="1446473326" sldId="265"/>
            <ac:spMk id="2" creationId="{FE286686-057B-46C6-BB8E-0CDCDB284206}"/>
          </ac:spMkLst>
        </pc:spChg>
        <pc:spChg chg="mod">
          <ac:chgData name="Eli Sollid" userId="e46f7c37-2fb6-46dd-81f5-b0f1c9934060" providerId="ADAL" clId="{797577E5-E9AF-40E6-927D-4F89E2633DC2}" dt="2021-11-16T23:20:46.857" v="16267" actId="27636"/>
          <ac:spMkLst>
            <pc:docMk/>
            <pc:sldMk cId="1446473326" sldId="265"/>
            <ac:spMk id="3" creationId="{FEF74F6F-5684-4086-BFBF-EE55D7D52B00}"/>
          </ac:spMkLst>
        </pc:spChg>
        <pc:spChg chg="add mod">
          <ac:chgData name="Eli Sollid" userId="e46f7c37-2fb6-46dd-81f5-b0f1c9934060" providerId="ADAL" clId="{797577E5-E9AF-40E6-927D-4F89E2633DC2}" dt="2021-11-03T00:24:45.553" v="7376" actId="1076"/>
          <ac:spMkLst>
            <pc:docMk/>
            <pc:sldMk cId="1446473326" sldId="265"/>
            <ac:spMk id="5" creationId="{29B37B51-2834-48EC-8A74-49ED8A0731CC}"/>
          </ac:spMkLst>
        </pc:spChg>
        <pc:spChg chg="add del mod">
          <ac:chgData name="Eli Sollid" userId="e46f7c37-2fb6-46dd-81f5-b0f1c9934060" providerId="ADAL" clId="{797577E5-E9AF-40E6-927D-4F89E2633DC2}" dt="2021-11-03T00:49:16.184" v="7432" actId="478"/>
          <ac:spMkLst>
            <pc:docMk/>
            <pc:sldMk cId="1446473326" sldId="265"/>
            <ac:spMk id="14" creationId="{C476FD2E-BC9D-41E4-A661-2D782132D47B}"/>
          </ac:spMkLst>
        </pc:spChg>
        <pc:spChg chg="mod">
          <ac:chgData name="Eli Sollid" userId="e46f7c37-2fb6-46dd-81f5-b0f1c9934060" providerId="ADAL" clId="{797577E5-E9AF-40E6-927D-4F89E2633DC2}" dt="2021-11-03T00:49:13.735" v="7429" actId="1076"/>
          <ac:spMkLst>
            <pc:docMk/>
            <pc:sldMk cId="1446473326" sldId="265"/>
            <ac:spMk id="23" creationId="{3BA06A25-6EDC-4874-95AA-C453B040A82B}"/>
          </ac:spMkLst>
        </pc:spChg>
        <pc:spChg chg="mod">
          <ac:chgData name="Eli Sollid" userId="e46f7c37-2fb6-46dd-81f5-b0f1c9934060" providerId="ADAL" clId="{797577E5-E9AF-40E6-927D-4F89E2633DC2}" dt="2021-11-03T00:49:14.831" v="7431" actId="1076"/>
          <ac:spMkLst>
            <pc:docMk/>
            <pc:sldMk cId="1446473326" sldId="265"/>
            <ac:spMk id="34" creationId="{B85D757E-49BD-4551-8148-FA9D22177F9C}"/>
          </ac:spMkLst>
        </pc:spChg>
        <pc:picChg chg="add mod">
          <ac:chgData name="Eli Sollid" userId="e46f7c37-2fb6-46dd-81f5-b0f1c9934060" providerId="ADAL" clId="{797577E5-E9AF-40E6-927D-4F89E2633DC2}" dt="2021-11-03T00:25:00.824" v="7379" actId="1076"/>
          <ac:picMkLst>
            <pc:docMk/>
            <pc:sldMk cId="1446473326" sldId="265"/>
            <ac:picMk id="6" creationId="{56212524-9718-438C-9A36-94D85DDC537D}"/>
          </ac:picMkLst>
        </pc:picChg>
        <pc:picChg chg="add del mod ord">
          <ac:chgData name="Eli Sollid" userId="e46f7c37-2fb6-46dd-81f5-b0f1c9934060" providerId="ADAL" clId="{797577E5-E9AF-40E6-927D-4F89E2633DC2}" dt="2021-11-03T00:24:30.382" v="7364" actId="478"/>
          <ac:picMkLst>
            <pc:docMk/>
            <pc:sldMk cId="1446473326" sldId="265"/>
            <ac:picMk id="17" creationId="{95F0CA31-1C9E-4683-815C-79EC5592E84D}"/>
          </ac:picMkLst>
        </pc:picChg>
        <pc:picChg chg="mod">
          <ac:chgData name="Eli Sollid" userId="e46f7c37-2fb6-46dd-81f5-b0f1c9934060" providerId="ADAL" clId="{797577E5-E9AF-40E6-927D-4F89E2633DC2}" dt="2021-11-03T00:49:14.024" v="7430" actId="1076"/>
          <ac:picMkLst>
            <pc:docMk/>
            <pc:sldMk cId="1446473326" sldId="265"/>
            <ac:picMk id="33" creationId="{F626D7E3-B607-4B2F-8290-EB0FABC266A5}"/>
          </ac:picMkLst>
        </pc:picChg>
        <pc:cxnChg chg="add del mod">
          <ac:chgData name="Eli Sollid" userId="e46f7c37-2fb6-46dd-81f5-b0f1c9934060" providerId="ADAL" clId="{797577E5-E9AF-40E6-927D-4F89E2633DC2}" dt="2021-11-03T00:49:57.896" v="7453" actId="478"/>
          <ac:cxnSpMkLst>
            <pc:docMk/>
            <pc:sldMk cId="1446473326" sldId="265"/>
            <ac:cxnSpMk id="9" creationId="{2F937EB2-ED81-4B18-9C66-BBB4F850A231}"/>
          </ac:cxnSpMkLst>
        </pc:cxnChg>
        <pc:cxnChg chg="add del mod">
          <ac:chgData name="Eli Sollid" userId="e46f7c37-2fb6-46dd-81f5-b0f1c9934060" providerId="ADAL" clId="{797577E5-E9AF-40E6-927D-4F89E2633DC2}" dt="2021-11-03T00:49:58.200" v="7454" actId="478"/>
          <ac:cxnSpMkLst>
            <pc:docMk/>
            <pc:sldMk cId="1446473326" sldId="265"/>
            <ac:cxnSpMk id="13" creationId="{A047FD6F-EA5D-4951-9D35-9BD44BBE0D69}"/>
          </ac:cxnSpMkLst>
        </pc:cxnChg>
      </pc:sldChg>
      <pc:sldChg chg="addSp delSp modSp add del mod">
        <pc:chgData name="Eli Sollid" userId="e46f7c37-2fb6-46dd-81f5-b0f1c9934060" providerId="ADAL" clId="{797577E5-E9AF-40E6-927D-4F89E2633DC2}" dt="2022-01-12T17:12:16.433" v="27934" actId="47"/>
        <pc:sldMkLst>
          <pc:docMk/>
          <pc:sldMk cId="2335962007" sldId="266"/>
        </pc:sldMkLst>
        <pc:spChg chg="mod">
          <ac:chgData name="Eli Sollid" userId="e46f7c37-2fb6-46dd-81f5-b0f1c9934060" providerId="ADAL" clId="{797577E5-E9AF-40E6-927D-4F89E2633DC2}" dt="2022-01-12T17:11:02.971" v="27920" actId="20577"/>
          <ac:spMkLst>
            <pc:docMk/>
            <pc:sldMk cId="2335962007" sldId="266"/>
            <ac:spMk id="3" creationId="{FEF74F6F-5684-4086-BFBF-EE55D7D52B00}"/>
          </ac:spMkLst>
        </pc:spChg>
        <pc:spChg chg="del">
          <ac:chgData name="Eli Sollid" userId="e46f7c37-2fb6-46dd-81f5-b0f1c9934060" providerId="ADAL" clId="{797577E5-E9AF-40E6-927D-4F89E2633DC2}" dt="2021-11-03T00:50:05.926" v="7455" actId="478"/>
          <ac:spMkLst>
            <pc:docMk/>
            <pc:sldMk cId="2335962007" sldId="266"/>
            <ac:spMk id="23" creationId="{3BA06A25-6EDC-4874-95AA-C453B040A82B}"/>
          </ac:spMkLst>
        </pc:spChg>
        <pc:spChg chg="add del mod">
          <ac:chgData name="Eli Sollid" userId="e46f7c37-2fb6-46dd-81f5-b0f1c9934060" providerId="ADAL" clId="{797577E5-E9AF-40E6-927D-4F89E2633DC2}" dt="2021-11-03T00:48:22.273" v="7400"/>
          <ac:spMkLst>
            <pc:docMk/>
            <pc:sldMk cId="2335962007" sldId="266"/>
            <ac:spMk id="32" creationId="{1D471354-E518-4B20-BF5C-34B2EEE10594}"/>
          </ac:spMkLst>
        </pc:spChg>
        <pc:spChg chg="del mod">
          <ac:chgData name="Eli Sollid" userId="e46f7c37-2fb6-46dd-81f5-b0f1c9934060" providerId="ADAL" clId="{797577E5-E9AF-40E6-927D-4F89E2633DC2}" dt="2021-11-03T00:50:10.142" v="7456" actId="478"/>
          <ac:spMkLst>
            <pc:docMk/>
            <pc:sldMk cId="2335962007" sldId="266"/>
            <ac:spMk id="34" creationId="{B85D757E-49BD-4551-8148-FA9D22177F9C}"/>
          </ac:spMkLst>
        </pc:spChg>
        <pc:spChg chg="add del mod">
          <ac:chgData name="Eli Sollid" userId="e46f7c37-2fb6-46dd-81f5-b0f1c9934060" providerId="ADAL" clId="{797577E5-E9AF-40E6-927D-4F89E2633DC2}" dt="2021-11-03T00:48:22.273" v="7400"/>
          <ac:spMkLst>
            <pc:docMk/>
            <pc:sldMk cId="2335962007" sldId="266"/>
            <ac:spMk id="36" creationId="{FC2B3804-EFF0-4144-BB17-DCB7C574F8A3}"/>
          </ac:spMkLst>
        </pc:spChg>
        <pc:spChg chg="add del mod">
          <ac:chgData name="Eli Sollid" userId="e46f7c37-2fb6-46dd-81f5-b0f1c9934060" providerId="ADAL" clId="{797577E5-E9AF-40E6-927D-4F89E2633DC2}" dt="2021-11-03T00:48:22.273" v="7400"/>
          <ac:spMkLst>
            <pc:docMk/>
            <pc:sldMk cId="2335962007" sldId="266"/>
            <ac:spMk id="37" creationId="{1B3B9FDF-3FFC-4E12-856D-05B1E143C450}"/>
          </ac:spMkLst>
        </pc:spChg>
        <pc:spChg chg="add del mod">
          <ac:chgData name="Eli Sollid" userId="e46f7c37-2fb6-46dd-81f5-b0f1c9934060" providerId="ADAL" clId="{797577E5-E9AF-40E6-927D-4F89E2633DC2}" dt="2021-11-03T00:48:23.513" v="7402"/>
          <ac:spMkLst>
            <pc:docMk/>
            <pc:sldMk cId="2335962007" sldId="266"/>
            <ac:spMk id="48" creationId="{5A2782C1-BA7E-4E99-9F4F-2A549B2EB29D}"/>
          </ac:spMkLst>
        </pc:spChg>
        <pc:spChg chg="add del mod">
          <ac:chgData name="Eli Sollid" userId="e46f7c37-2fb6-46dd-81f5-b0f1c9934060" providerId="ADAL" clId="{797577E5-E9AF-40E6-927D-4F89E2633DC2}" dt="2021-11-03T00:48:23.513" v="7402"/>
          <ac:spMkLst>
            <pc:docMk/>
            <pc:sldMk cId="2335962007" sldId="266"/>
            <ac:spMk id="50" creationId="{A7C98171-8552-404C-AAA6-5F9C6EA9DBFF}"/>
          </ac:spMkLst>
        </pc:spChg>
        <pc:spChg chg="add del mod">
          <ac:chgData name="Eli Sollid" userId="e46f7c37-2fb6-46dd-81f5-b0f1c9934060" providerId="ADAL" clId="{797577E5-E9AF-40E6-927D-4F89E2633DC2}" dt="2021-11-03T00:48:23.513" v="7402"/>
          <ac:spMkLst>
            <pc:docMk/>
            <pc:sldMk cId="2335962007" sldId="266"/>
            <ac:spMk id="51" creationId="{2E78A103-A70B-4B68-92F9-8F438B8B655C}"/>
          </ac:spMkLst>
        </pc:spChg>
        <pc:spChg chg="add del mod">
          <ac:chgData name="Eli Sollid" userId="e46f7c37-2fb6-46dd-81f5-b0f1c9934060" providerId="ADAL" clId="{797577E5-E9AF-40E6-927D-4F89E2633DC2}" dt="2021-11-03T00:48:24.465" v="7404"/>
          <ac:spMkLst>
            <pc:docMk/>
            <pc:sldMk cId="2335962007" sldId="266"/>
            <ac:spMk id="62" creationId="{40C622CD-9B07-4CD2-87EE-14F3AEE7130A}"/>
          </ac:spMkLst>
        </pc:spChg>
        <pc:spChg chg="add del mod">
          <ac:chgData name="Eli Sollid" userId="e46f7c37-2fb6-46dd-81f5-b0f1c9934060" providerId="ADAL" clId="{797577E5-E9AF-40E6-927D-4F89E2633DC2}" dt="2021-11-03T00:48:24.465" v="7404"/>
          <ac:spMkLst>
            <pc:docMk/>
            <pc:sldMk cId="2335962007" sldId="266"/>
            <ac:spMk id="64" creationId="{D9D5086A-4470-4717-9AF4-2374237118A0}"/>
          </ac:spMkLst>
        </pc:spChg>
        <pc:spChg chg="add del mod">
          <ac:chgData name="Eli Sollid" userId="e46f7c37-2fb6-46dd-81f5-b0f1c9934060" providerId="ADAL" clId="{797577E5-E9AF-40E6-927D-4F89E2633DC2}" dt="2021-11-03T00:48:24.465" v="7404"/>
          <ac:spMkLst>
            <pc:docMk/>
            <pc:sldMk cId="2335962007" sldId="266"/>
            <ac:spMk id="65" creationId="{9B12DA0E-CB9F-4428-8985-3A5AF13465D7}"/>
          </ac:spMkLst>
        </pc:spChg>
        <pc:spChg chg="add del mod">
          <ac:chgData name="Eli Sollid" userId="e46f7c37-2fb6-46dd-81f5-b0f1c9934060" providerId="ADAL" clId="{797577E5-E9AF-40E6-927D-4F89E2633DC2}" dt="2021-11-03T00:48:25.921" v="7406"/>
          <ac:spMkLst>
            <pc:docMk/>
            <pc:sldMk cId="2335962007" sldId="266"/>
            <ac:spMk id="76" creationId="{64DFB9A7-E327-4E1B-A335-A7CCF0296E79}"/>
          </ac:spMkLst>
        </pc:spChg>
        <pc:spChg chg="add del mod">
          <ac:chgData name="Eli Sollid" userId="e46f7c37-2fb6-46dd-81f5-b0f1c9934060" providerId="ADAL" clId="{797577E5-E9AF-40E6-927D-4F89E2633DC2}" dt="2021-11-03T00:48:25.921" v="7406"/>
          <ac:spMkLst>
            <pc:docMk/>
            <pc:sldMk cId="2335962007" sldId="266"/>
            <ac:spMk id="78" creationId="{631F3033-83B3-4BD8-9881-504F6E74749C}"/>
          </ac:spMkLst>
        </pc:spChg>
        <pc:spChg chg="add del mod">
          <ac:chgData name="Eli Sollid" userId="e46f7c37-2fb6-46dd-81f5-b0f1c9934060" providerId="ADAL" clId="{797577E5-E9AF-40E6-927D-4F89E2633DC2}" dt="2021-11-03T00:48:25.921" v="7406"/>
          <ac:spMkLst>
            <pc:docMk/>
            <pc:sldMk cId="2335962007" sldId="266"/>
            <ac:spMk id="79" creationId="{39415885-E386-4A86-B1B7-4A497230DD01}"/>
          </ac:spMkLst>
        </pc:spChg>
        <pc:spChg chg="add del mod">
          <ac:chgData name="Eli Sollid" userId="e46f7c37-2fb6-46dd-81f5-b0f1c9934060" providerId="ADAL" clId="{797577E5-E9AF-40E6-927D-4F89E2633DC2}" dt="2021-11-03T00:48:26.689" v="7408"/>
          <ac:spMkLst>
            <pc:docMk/>
            <pc:sldMk cId="2335962007" sldId="266"/>
            <ac:spMk id="90" creationId="{E822E490-D7AD-4C0B-AF3A-5C41F964208E}"/>
          </ac:spMkLst>
        </pc:spChg>
        <pc:spChg chg="add del mod">
          <ac:chgData name="Eli Sollid" userId="e46f7c37-2fb6-46dd-81f5-b0f1c9934060" providerId="ADAL" clId="{797577E5-E9AF-40E6-927D-4F89E2633DC2}" dt="2021-11-03T00:48:26.689" v="7408"/>
          <ac:spMkLst>
            <pc:docMk/>
            <pc:sldMk cId="2335962007" sldId="266"/>
            <ac:spMk id="92" creationId="{0E2420B4-32AC-4F55-B579-4A0A247DC94A}"/>
          </ac:spMkLst>
        </pc:spChg>
        <pc:spChg chg="add del mod">
          <ac:chgData name="Eli Sollid" userId="e46f7c37-2fb6-46dd-81f5-b0f1c9934060" providerId="ADAL" clId="{797577E5-E9AF-40E6-927D-4F89E2633DC2}" dt="2021-11-03T00:48:26.689" v="7408"/>
          <ac:spMkLst>
            <pc:docMk/>
            <pc:sldMk cId="2335962007" sldId="266"/>
            <ac:spMk id="93" creationId="{B598B176-070D-400D-A2EF-541F49936DDB}"/>
          </ac:spMkLst>
        </pc:spChg>
        <pc:spChg chg="add del mod">
          <ac:chgData name="Eli Sollid" userId="e46f7c37-2fb6-46dd-81f5-b0f1c9934060" providerId="ADAL" clId="{797577E5-E9AF-40E6-927D-4F89E2633DC2}" dt="2021-11-03T00:48:27.409" v="7410"/>
          <ac:spMkLst>
            <pc:docMk/>
            <pc:sldMk cId="2335962007" sldId="266"/>
            <ac:spMk id="104" creationId="{37082C97-2F0C-4C4E-9D3D-B60650CB3919}"/>
          </ac:spMkLst>
        </pc:spChg>
        <pc:spChg chg="add del mod">
          <ac:chgData name="Eli Sollid" userId="e46f7c37-2fb6-46dd-81f5-b0f1c9934060" providerId="ADAL" clId="{797577E5-E9AF-40E6-927D-4F89E2633DC2}" dt="2021-11-03T00:48:27.409" v="7410"/>
          <ac:spMkLst>
            <pc:docMk/>
            <pc:sldMk cId="2335962007" sldId="266"/>
            <ac:spMk id="106" creationId="{985E2965-D1B2-4810-B59E-D2FDD37B3AB2}"/>
          </ac:spMkLst>
        </pc:spChg>
        <pc:spChg chg="add del mod">
          <ac:chgData name="Eli Sollid" userId="e46f7c37-2fb6-46dd-81f5-b0f1c9934060" providerId="ADAL" clId="{797577E5-E9AF-40E6-927D-4F89E2633DC2}" dt="2021-11-03T00:48:27.409" v="7410"/>
          <ac:spMkLst>
            <pc:docMk/>
            <pc:sldMk cId="2335962007" sldId="266"/>
            <ac:spMk id="107" creationId="{043961D0-1CE8-4729-BB47-D2736E4E73D8}"/>
          </ac:spMkLst>
        </pc:spChg>
        <pc:spChg chg="add del mod">
          <ac:chgData name="Eli Sollid" userId="e46f7c37-2fb6-46dd-81f5-b0f1c9934060" providerId="ADAL" clId="{797577E5-E9AF-40E6-927D-4F89E2633DC2}" dt="2021-11-03T00:48:28.409" v="7412"/>
          <ac:spMkLst>
            <pc:docMk/>
            <pc:sldMk cId="2335962007" sldId="266"/>
            <ac:spMk id="118" creationId="{919DA093-FE0B-48EC-A23C-225AF7056AA8}"/>
          </ac:spMkLst>
        </pc:spChg>
        <pc:spChg chg="add del mod">
          <ac:chgData name="Eli Sollid" userId="e46f7c37-2fb6-46dd-81f5-b0f1c9934060" providerId="ADAL" clId="{797577E5-E9AF-40E6-927D-4F89E2633DC2}" dt="2021-11-03T00:48:28.409" v="7412"/>
          <ac:spMkLst>
            <pc:docMk/>
            <pc:sldMk cId="2335962007" sldId="266"/>
            <ac:spMk id="120" creationId="{AC8067E0-575B-40F0-AF6A-5966416A1ABA}"/>
          </ac:spMkLst>
        </pc:spChg>
        <pc:spChg chg="add del mod">
          <ac:chgData name="Eli Sollid" userId="e46f7c37-2fb6-46dd-81f5-b0f1c9934060" providerId="ADAL" clId="{797577E5-E9AF-40E6-927D-4F89E2633DC2}" dt="2021-11-03T00:48:28.409" v="7412"/>
          <ac:spMkLst>
            <pc:docMk/>
            <pc:sldMk cId="2335962007" sldId="266"/>
            <ac:spMk id="121" creationId="{0740D221-5752-4CDF-B8A9-92D08BD781F7}"/>
          </ac:spMkLst>
        </pc:spChg>
        <pc:spChg chg="add del mod">
          <ac:chgData name="Eli Sollid" userId="e46f7c37-2fb6-46dd-81f5-b0f1c9934060" providerId="ADAL" clId="{797577E5-E9AF-40E6-927D-4F89E2633DC2}" dt="2021-11-03T00:49:55.617" v="7450"/>
          <ac:spMkLst>
            <pc:docMk/>
            <pc:sldMk cId="2335962007" sldId="266"/>
            <ac:spMk id="132" creationId="{9E307378-C49D-46F0-883E-0E08A2AB24B6}"/>
          </ac:spMkLst>
        </pc:spChg>
        <pc:spChg chg="add del mod">
          <ac:chgData name="Eli Sollid" userId="e46f7c37-2fb6-46dd-81f5-b0f1c9934060" providerId="ADAL" clId="{797577E5-E9AF-40E6-927D-4F89E2633DC2}" dt="2021-11-03T00:49:55.617" v="7450"/>
          <ac:spMkLst>
            <pc:docMk/>
            <pc:sldMk cId="2335962007" sldId="266"/>
            <ac:spMk id="134" creationId="{FFC4F629-1B6B-4612-9B20-7A26B2E5AAC2}"/>
          </ac:spMkLst>
        </pc:spChg>
        <pc:spChg chg="add del mod">
          <ac:chgData name="Eli Sollid" userId="e46f7c37-2fb6-46dd-81f5-b0f1c9934060" providerId="ADAL" clId="{797577E5-E9AF-40E6-927D-4F89E2633DC2}" dt="2021-11-03T00:49:55.617" v="7450"/>
          <ac:spMkLst>
            <pc:docMk/>
            <pc:sldMk cId="2335962007" sldId="266"/>
            <ac:spMk id="135" creationId="{313C4C85-0C21-49FF-A7E5-874D8286EA97}"/>
          </ac:spMkLst>
        </pc:spChg>
        <pc:spChg chg="add mod">
          <ac:chgData name="Eli Sollid" userId="e46f7c37-2fb6-46dd-81f5-b0f1c9934060" providerId="ADAL" clId="{797577E5-E9AF-40E6-927D-4F89E2633DC2}" dt="2021-11-03T00:50:23.834" v="7459"/>
          <ac:spMkLst>
            <pc:docMk/>
            <pc:sldMk cId="2335962007" sldId="266"/>
            <ac:spMk id="146" creationId="{360654C2-F2D8-4239-B5E7-815846AF0994}"/>
          </ac:spMkLst>
        </pc:spChg>
        <pc:spChg chg="add mod">
          <ac:chgData name="Eli Sollid" userId="e46f7c37-2fb6-46dd-81f5-b0f1c9934060" providerId="ADAL" clId="{797577E5-E9AF-40E6-927D-4F89E2633DC2}" dt="2021-11-03T00:50:40.117" v="7462" actId="1076"/>
          <ac:spMkLst>
            <pc:docMk/>
            <pc:sldMk cId="2335962007" sldId="266"/>
            <ac:spMk id="148" creationId="{9B1724E2-8105-408A-9C98-57F58EC13B64}"/>
          </ac:spMkLst>
        </pc:spChg>
        <pc:spChg chg="add mod">
          <ac:chgData name="Eli Sollid" userId="e46f7c37-2fb6-46dd-81f5-b0f1c9934060" providerId="ADAL" clId="{797577E5-E9AF-40E6-927D-4F89E2633DC2}" dt="2021-11-03T00:50:23.834" v="7459"/>
          <ac:spMkLst>
            <pc:docMk/>
            <pc:sldMk cId="2335962007" sldId="266"/>
            <ac:spMk id="149" creationId="{A6EC38B0-2750-42C0-8B7F-8212F3F94571}"/>
          </ac:spMkLst>
        </pc:spChg>
        <pc:picChg chg="del">
          <ac:chgData name="Eli Sollid" userId="e46f7c37-2fb6-46dd-81f5-b0f1c9934060" providerId="ADAL" clId="{797577E5-E9AF-40E6-927D-4F89E2633DC2}" dt="2021-11-03T00:50:22.678" v="7458" actId="478"/>
          <ac:picMkLst>
            <pc:docMk/>
            <pc:sldMk cId="2335962007" sldId="266"/>
            <ac:picMk id="8" creationId="{2347F22E-C091-4E30-9FC0-B370D78B9383}"/>
          </ac:picMkLst>
        </pc:picChg>
        <pc:picChg chg="del">
          <ac:chgData name="Eli Sollid" userId="e46f7c37-2fb6-46dd-81f5-b0f1c9934060" providerId="ADAL" clId="{797577E5-E9AF-40E6-927D-4F89E2633DC2}" dt="2021-11-03T00:50:22.678" v="7458" actId="478"/>
          <ac:picMkLst>
            <pc:docMk/>
            <pc:sldMk cId="2335962007" sldId="266"/>
            <ac:picMk id="10" creationId="{E1365B6E-F478-4596-8BAD-DFC2AEE63D68}"/>
          </ac:picMkLst>
        </pc:picChg>
        <pc:picChg chg="del">
          <ac:chgData name="Eli Sollid" userId="e46f7c37-2fb6-46dd-81f5-b0f1c9934060" providerId="ADAL" clId="{797577E5-E9AF-40E6-927D-4F89E2633DC2}" dt="2021-11-03T00:50:22.678" v="7458" actId="478"/>
          <ac:picMkLst>
            <pc:docMk/>
            <pc:sldMk cId="2335962007" sldId="266"/>
            <ac:picMk id="11" creationId="{D7E2F0B5-9EFB-4F7F-B932-16728C28A1CA}"/>
          </ac:picMkLst>
        </pc:picChg>
        <pc:picChg chg="add del mod">
          <ac:chgData name="Eli Sollid" userId="e46f7c37-2fb6-46dd-81f5-b0f1c9934060" providerId="ADAL" clId="{797577E5-E9AF-40E6-927D-4F89E2633DC2}" dt="2021-11-03T00:48:22.273" v="7400"/>
          <ac:picMkLst>
            <pc:docMk/>
            <pc:sldMk cId="2335962007" sldId="266"/>
            <ac:picMk id="17" creationId="{02B61134-0F0E-41A0-8690-CD5C75EEE53C}"/>
          </ac:picMkLst>
        </pc:picChg>
        <pc:picChg chg="del">
          <ac:chgData name="Eli Sollid" userId="e46f7c37-2fb6-46dd-81f5-b0f1c9934060" providerId="ADAL" clId="{797577E5-E9AF-40E6-927D-4F89E2633DC2}" dt="2021-11-03T00:50:22.678" v="7458" actId="478"/>
          <ac:picMkLst>
            <pc:docMk/>
            <pc:sldMk cId="2335962007" sldId="266"/>
            <ac:picMk id="18" creationId="{769B1CAF-E68C-45FF-A4E4-C8C48E8505D5}"/>
          </ac:picMkLst>
        </pc:picChg>
        <pc:picChg chg="del">
          <ac:chgData name="Eli Sollid" userId="e46f7c37-2fb6-46dd-81f5-b0f1c9934060" providerId="ADAL" clId="{797577E5-E9AF-40E6-927D-4F89E2633DC2}" dt="2021-11-03T00:50:22.678" v="7458" actId="478"/>
          <ac:picMkLst>
            <pc:docMk/>
            <pc:sldMk cId="2335962007" sldId="266"/>
            <ac:picMk id="19" creationId="{FC44109A-D0A9-46FF-85F3-D56E659066C0}"/>
          </ac:picMkLst>
        </pc:picChg>
        <pc:picChg chg="add del mod">
          <ac:chgData name="Eli Sollid" userId="e46f7c37-2fb6-46dd-81f5-b0f1c9934060" providerId="ADAL" clId="{797577E5-E9AF-40E6-927D-4F89E2633DC2}" dt="2021-11-03T00:48:22.273" v="7400"/>
          <ac:picMkLst>
            <pc:docMk/>
            <pc:sldMk cId="2335962007" sldId="266"/>
            <ac:picMk id="21" creationId="{2BAF0481-7669-4527-8AC7-44899E917890}"/>
          </ac:picMkLst>
        </pc:picChg>
        <pc:picChg chg="del">
          <ac:chgData name="Eli Sollid" userId="e46f7c37-2fb6-46dd-81f5-b0f1c9934060" providerId="ADAL" clId="{797577E5-E9AF-40E6-927D-4F89E2633DC2}" dt="2021-11-03T00:50:22.678" v="7458" actId="478"/>
          <ac:picMkLst>
            <pc:docMk/>
            <pc:sldMk cId="2335962007" sldId="266"/>
            <ac:picMk id="22" creationId="{EA7A0344-5A08-4CF9-A580-DF053BDA4EBF}"/>
          </ac:picMkLst>
        </pc:picChg>
        <pc:picChg chg="add del mod">
          <ac:chgData name="Eli Sollid" userId="e46f7c37-2fb6-46dd-81f5-b0f1c9934060" providerId="ADAL" clId="{797577E5-E9AF-40E6-927D-4F89E2633DC2}" dt="2021-11-03T00:48:22.273" v="7400"/>
          <ac:picMkLst>
            <pc:docMk/>
            <pc:sldMk cId="2335962007" sldId="266"/>
            <ac:picMk id="24" creationId="{4DB9D115-2384-4ABA-BE27-777FF1A0103A}"/>
          </ac:picMkLst>
        </pc:picChg>
        <pc:picChg chg="add del mod">
          <ac:chgData name="Eli Sollid" userId="e46f7c37-2fb6-46dd-81f5-b0f1c9934060" providerId="ADAL" clId="{797577E5-E9AF-40E6-927D-4F89E2633DC2}" dt="2021-11-03T00:48:22.273" v="7400"/>
          <ac:picMkLst>
            <pc:docMk/>
            <pc:sldMk cId="2335962007" sldId="266"/>
            <ac:picMk id="25" creationId="{8013A59B-AB2D-40AA-8B20-ECD3D903C294}"/>
          </ac:picMkLst>
        </pc:picChg>
        <pc:picChg chg="add del mod">
          <ac:chgData name="Eli Sollid" userId="e46f7c37-2fb6-46dd-81f5-b0f1c9934060" providerId="ADAL" clId="{797577E5-E9AF-40E6-927D-4F89E2633DC2}" dt="2021-11-03T00:48:22.273" v="7400"/>
          <ac:picMkLst>
            <pc:docMk/>
            <pc:sldMk cId="2335962007" sldId="266"/>
            <ac:picMk id="26" creationId="{CBCB3B4A-BC64-4D30-BF7C-BAAB0BC2E692}"/>
          </ac:picMkLst>
        </pc:picChg>
        <pc:picChg chg="add del mod">
          <ac:chgData name="Eli Sollid" userId="e46f7c37-2fb6-46dd-81f5-b0f1c9934060" providerId="ADAL" clId="{797577E5-E9AF-40E6-927D-4F89E2633DC2}" dt="2021-11-03T00:48:22.273" v="7400"/>
          <ac:picMkLst>
            <pc:docMk/>
            <pc:sldMk cId="2335962007" sldId="266"/>
            <ac:picMk id="27" creationId="{F231E36F-115E-4E6B-9510-653B390E3C99}"/>
          </ac:picMkLst>
        </pc:picChg>
        <pc:picChg chg="add del mod">
          <ac:chgData name="Eli Sollid" userId="e46f7c37-2fb6-46dd-81f5-b0f1c9934060" providerId="ADAL" clId="{797577E5-E9AF-40E6-927D-4F89E2633DC2}" dt="2021-11-03T00:48:22.273" v="7400"/>
          <ac:picMkLst>
            <pc:docMk/>
            <pc:sldMk cId="2335962007" sldId="266"/>
            <ac:picMk id="28" creationId="{DB1E9BC9-7E44-4F8B-8B64-4E7BE3DB184A}"/>
          </ac:picMkLst>
        </pc:picChg>
        <pc:picChg chg="add del mod">
          <ac:chgData name="Eli Sollid" userId="e46f7c37-2fb6-46dd-81f5-b0f1c9934060" providerId="ADAL" clId="{797577E5-E9AF-40E6-927D-4F89E2633DC2}" dt="2021-11-03T00:48:22.273" v="7400"/>
          <ac:picMkLst>
            <pc:docMk/>
            <pc:sldMk cId="2335962007" sldId="266"/>
            <ac:picMk id="29" creationId="{1257EAD1-19B5-4897-8E55-F32389E2B449}"/>
          </ac:picMkLst>
        </pc:picChg>
        <pc:picChg chg="del">
          <ac:chgData name="Eli Sollid" userId="e46f7c37-2fb6-46dd-81f5-b0f1c9934060" providerId="ADAL" clId="{797577E5-E9AF-40E6-927D-4F89E2633DC2}" dt="2021-11-03T00:50:22.678" v="7458" actId="478"/>
          <ac:picMkLst>
            <pc:docMk/>
            <pc:sldMk cId="2335962007" sldId="266"/>
            <ac:picMk id="30" creationId="{27AFB2E4-19DD-46DA-AC86-3E5681E2B5DF}"/>
          </ac:picMkLst>
        </pc:picChg>
        <pc:picChg chg="del">
          <ac:chgData name="Eli Sollid" userId="e46f7c37-2fb6-46dd-81f5-b0f1c9934060" providerId="ADAL" clId="{797577E5-E9AF-40E6-927D-4F89E2633DC2}" dt="2021-11-03T00:50:22.678" v="7458" actId="478"/>
          <ac:picMkLst>
            <pc:docMk/>
            <pc:sldMk cId="2335962007" sldId="266"/>
            <ac:picMk id="31" creationId="{1C07851F-ECD8-40F0-84D9-A7B6BCFC12B0}"/>
          </ac:picMkLst>
        </pc:picChg>
        <pc:picChg chg="del mod">
          <ac:chgData name="Eli Sollid" userId="e46f7c37-2fb6-46dd-81f5-b0f1c9934060" providerId="ADAL" clId="{797577E5-E9AF-40E6-927D-4F89E2633DC2}" dt="2021-11-03T00:50:12.214" v="7457" actId="478"/>
          <ac:picMkLst>
            <pc:docMk/>
            <pc:sldMk cId="2335962007" sldId="266"/>
            <ac:picMk id="33" creationId="{F626D7E3-B607-4B2F-8290-EB0FABC266A5}"/>
          </ac:picMkLst>
        </pc:picChg>
        <pc:picChg chg="add del mod">
          <ac:chgData name="Eli Sollid" userId="e46f7c37-2fb6-46dd-81f5-b0f1c9934060" providerId="ADAL" clId="{797577E5-E9AF-40E6-927D-4F89E2633DC2}" dt="2021-11-03T00:48:22.273" v="7400"/>
          <ac:picMkLst>
            <pc:docMk/>
            <pc:sldMk cId="2335962007" sldId="266"/>
            <ac:picMk id="35" creationId="{618B3974-EE03-48EB-BAB1-282FC7FCD743}"/>
          </ac:picMkLst>
        </pc:picChg>
        <pc:picChg chg="add del mod">
          <ac:chgData name="Eli Sollid" userId="e46f7c37-2fb6-46dd-81f5-b0f1c9934060" providerId="ADAL" clId="{797577E5-E9AF-40E6-927D-4F89E2633DC2}" dt="2021-11-03T00:48:22.273" v="7400"/>
          <ac:picMkLst>
            <pc:docMk/>
            <pc:sldMk cId="2335962007" sldId="266"/>
            <ac:picMk id="38" creationId="{04E0538B-939D-4162-9500-B68A39734F68}"/>
          </ac:picMkLst>
        </pc:picChg>
        <pc:picChg chg="add del mod">
          <ac:chgData name="Eli Sollid" userId="e46f7c37-2fb6-46dd-81f5-b0f1c9934060" providerId="ADAL" clId="{797577E5-E9AF-40E6-927D-4F89E2633DC2}" dt="2021-11-03T00:48:23.513" v="7402"/>
          <ac:picMkLst>
            <pc:docMk/>
            <pc:sldMk cId="2335962007" sldId="266"/>
            <ac:picMk id="39" creationId="{C1F95EF5-E58D-45DF-A33B-9AF28EF4FAAA}"/>
          </ac:picMkLst>
        </pc:picChg>
        <pc:picChg chg="add del mod">
          <ac:chgData name="Eli Sollid" userId="e46f7c37-2fb6-46dd-81f5-b0f1c9934060" providerId="ADAL" clId="{797577E5-E9AF-40E6-927D-4F89E2633DC2}" dt="2021-11-03T00:48:23.513" v="7402"/>
          <ac:picMkLst>
            <pc:docMk/>
            <pc:sldMk cId="2335962007" sldId="266"/>
            <ac:picMk id="41" creationId="{DBB9598D-D642-4176-B09F-7A9A1DD68C81}"/>
          </ac:picMkLst>
        </pc:picChg>
        <pc:picChg chg="add del mod">
          <ac:chgData name="Eli Sollid" userId="e46f7c37-2fb6-46dd-81f5-b0f1c9934060" providerId="ADAL" clId="{797577E5-E9AF-40E6-927D-4F89E2633DC2}" dt="2021-11-03T00:48:23.513" v="7402"/>
          <ac:picMkLst>
            <pc:docMk/>
            <pc:sldMk cId="2335962007" sldId="266"/>
            <ac:picMk id="42" creationId="{4178EB31-DD3C-421E-9065-269088FD5FE7}"/>
          </ac:picMkLst>
        </pc:picChg>
        <pc:picChg chg="add del mod">
          <ac:chgData name="Eli Sollid" userId="e46f7c37-2fb6-46dd-81f5-b0f1c9934060" providerId="ADAL" clId="{797577E5-E9AF-40E6-927D-4F89E2633DC2}" dt="2021-11-03T00:48:23.513" v="7402"/>
          <ac:picMkLst>
            <pc:docMk/>
            <pc:sldMk cId="2335962007" sldId="266"/>
            <ac:picMk id="43" creationId="{FD4A0BD8-5562-4509-8267-17E34C3ADA7D}"/>
          </ac:picMkLst>
        </pc:picChg>
        <pc:picChg chg="add del mod">
          <ac:chgData name="Eli Sollid" userId="e46f7c37-2fb6-46dd-81f5-b0f1c9934060" providerId="ADAL" clId="{797577E5-E9AF-40E6-927D-4F89E2633DC2}" dt="2021-11-03T00:48:23.513" v="7402"/>
          <ac:picMkLst>
            <pc:docMk/>
            <pc:sldMk cId="2335962007" sldId="266"/>
            <ac:picMk id="44" creationId="{5E1CF748-0171-45A6-A79C-5FB9B8468A7E}"/>
          </ac:picMkLst>
        </pc:picChg>
        <pc:picChg chg="add del mod">
          <ac:chgData name="Eli Sollid" userId="e46f7c37-2fb6-46dd-81f5-b0f1c9934060" providerId="ADAL" clId="{797577E5-E9AF-40E6-927D-4F89E2633DC2}" dt="2021-11-03T00:48:23.513" v="7402"/>
          <ac:picMkLst>
            <pc:docMk/>
            <pc:sldMk cId="2335962007" sldId="266"/>
            <ac:picMk id="45" creationId="{61A72262-FFDE-429D-91CC-5F374E34BAEE}"/>
          </ac:picMkLst>
        </pc:picChg>
        <pc:picChg chg="add del mod">
          <ac:chgData name="Eli Sollid" userId="e46f7c37-2fb6-46dd-81f5-b0f1c9934060" providerId="ADAL" clId="{797577E5-E9AF-40E6-927D-4F89E2633DC2}" dt="2021-11-03T00:48:23.513" v="7402"/>
          <ac:picMkLst>
            <pc:docMk/>
            <pc:sldMk cId="2335962007" sldId="266"/>
            <ac:picMk id="46" creationId="{43A08B4B-B435-427A-ADDE-F4E972546778}"/>
          </ac:picMkLst>
        </pc:picChg>
        <pc:picChg chg="add del mod">
          <ac:chgData name="Eli Sollid" userId="e46f7c37-2fb6-46dd-81f5-b0f1c9934060" providerId="ADAL" clId="{797577E5-E9AF-40E6-927D-4F89E2633DC2}" dt="2021-11-03T00:48:23.513" v="7402"/>
          <ac:picMkLst>
            <pc:docMk/>
            <pc:sldMk cId="2335962007" sldId="266"/>
            <ac:picMk id="47" creationId="{3233702A-838E-4B43-9FAD-B64E4774D04D}"/>
          </ac:picMkLst>
        </pc:picChg>
        <pc:picChg chg="add del mod">
          <ac:chgData name="Eli Sollid" userId="e46f7c37-2fb6-46dd-81f5-b0f1c9934060" providerId="ADAL" clId="{797577E5-E9AF-40E6-927D-4F89E2633DC2}" dt="2021-11-03T00:48:23.513" v="7402"/>
          <ac:picMkLst>
            <pc:docMk/>
            <pc:sldMk cId="2335962007" sldId="266"/>
            <ac:picMk id="49" creationId="{C036186F-2BD3-4950-AE61-F292B876484F}"/>
          </ac:picMkLst>
        </pc:picChg>
        <pc:picChg chg="add del mod">
          <ac:chgData name="Eli Sollid" userId="e46f7c37-2fb6-46dd-81f5-b0f1c9934060" providerId="ADAL" clId="{797577E5-E9AF-40E6-927D-4F89E2633DC2}" dt="2021-11-03T00:48:23.513" v="7402"/>
          <ac:picMkLst>
            <pc:docMk/>
            <pc:sldMk cId="2335962007" sldId="266"/>
            <ac:picMk id="52" creationId="{FCAD8426-FFAA-4B0C-AD98-D3349F2BC92A}"/>
          </ac:picMkLst>
        </pc:picChg>
        <pc:picChg chg="add del mod">
          <ac:chgData name="Eli Sollid" userId="e46f7c37-2fb6-46dd-81f5-b0f1c9934060" providerId="ADAL" clId="{797577E5-E9AF-40E6-927D-4F89E2633DC2}" dt="2021-11-03T00:48:24.465" v="7404"/>
          <ac:picMkLst>
            <pc:docMk/>
            <pc:sldMk cId="2335962007" sldId="266"/>
            <ac:picMk id="53" creationId="{DDE4327D-B2B3-414B-8BB4-CCCAF81F93C4}"/>
          </ac:picMkLst>
        </pc:picChg>
        <pc:picChg chg="add del mod">
          <ac:chgData name="Eli Sollid" userId="e46f7c37-2fb6-46dd-81f5-b0f1c9934060" providerId="ADAL" clId="{797577E5-E9AF-40E6-927D-4F89E2633DC2}" dt="2021-11-03T00:48:24.465" v="7404"/>
          <ac:picMkLst>
            <pc:docMk/>
            <pc:sldMk cId="2335962007" sldId="266"/>
            <ac:picMk id="55" creationId="{A7D649CD-C14C-41DB-B06D-320517235287}"/>
          </ac:picMkLst>
        </pc:picChg>
        <pc:picChg chg="add del mod">
          <ac:chgData name="Eli Sollid" userId="e46f7c37-2fb6-46dd-81f5-b0f1c9934060" providerId="ADAL" clId="{797577E5-E9AF-40E6-927D-4F89E2633DC2}" dt="2021-11-03T00:48:24.465" v="7404"/>
          <ac:picMkLst>
            <pc:docMk/>
            <pc:sldMk cId="2335962007" sldId="266"/>
            <ac:picMk id="56" creationId="{C4053192-84BF-4ABF-AE5A-097E92BF7292}"/>
          </ac:picMkLst>
        </pc:picChg>
        <pc:picChg chg="add del mod">
          <ac:chgData name="Eli Sollid" userId="e46f7c37-2fb6-46dd-81f5-b0f1c9934060" providerId="ADAL" clId="{797577E5-E9AF-40E6-927D-4F89E2633DC2}" dt="2021-11-03T00:48:24.465" v="7404"/>
          <ac:picMkLst>
            <pc:docMk/>
            <pc:sldMk cId="2335962007" sldId="266"/>
            <ac:picMk id="57" creationId="{93014917-AAB7-4CCA-851D-1FB3428DD62E}"/>
          </ac:picMkLst>
        </pc:picChg>
        <pc:picChg chg="add del mod">
          <ac:chgData name="Eli Sollid" userId="e46f7c37-2fb6-46dd-81f5-b0f1c9934060" providerId="ADAL" clId="{797577E5-E9AF-40E6-927D-4F89E2633DC2}" dt="2021-11-03T00:48:24.465" v="7404"/>
          <ac:picMkLst>
            <pc:docMk/>
            <pc:sldMk cId="2335962007" sldId="266"/>
            <ac:picMk id="58" creationId="{9DAEDB9E-2DD6-48BF-9AE1-C82641B3B71E}"/>
          </ac:picMkLst>
        </pc:picChg>
        <pc:picChg chg="add del mod">
          <ac:chgData name="Eli Sollid" userId="e46f7c37-2fb6-46dd-81f5-b0f1c9934060" providerId="ADAL" clId="{797577E5-E9AF-40E6-927D-4F89E2633DC2}" dt="2021-11-03T00:48:24.465" v="7404"/>
          <ac:picMkLst>
            <pc:docMk/>
            <pc:sldMk cId="2335962007" sldId="266"/>
            <ac:picMk id="59" creationId="{8DD50657-A810-4207-82F2-2EF22AFCBE7B}"/>
          </ac:picMkLst>
        </pc:picChg>
        <pc:picChg chg="add del mod">
          <ac:chgData name="Eli Sollid" userId="e46f7c37-2fb6-46dd-81f5-b0f1c9934060" providerId="ADAL" clId="{797577E5-E9AF-40E6-927D-4F89E2633DC2}" dt="2021-11-03T00:48:24.465" v="7404"/>
          <ac:picMkLst>
            <pc:docMk/>
            <pc:sldMk cId="2335962007" sldId="266"/>
            <ac:picMk id="60" creationId="{971627C6-35C0-4C93-820D-46C6CBE932FC}"/>
          </ac:picMkLst>
        </pc:picChg>
        <pc:picChg chg="add del mod">
          <ac:chgData name="Eli Sollid" userId="e46f7c37-2fb6-46dd-81f5-b0f1c9934060" providerId="ADAL" clId="{797577E5-E9AF-40E6-927D-4F89E2633DC2}" dt="2021-11-03T00:48:24.465" v="7404"/>
          <ac:picMkLst>
            <pc:docMk/>
            <pc:sldMk cId="2335962007" sldId="266"/>
            <ac:picMk id="61" creationId="{E47E6E42-171F-4BE4-8FA1-4C049C02A703}"/>
          </ac:picMkLst>
        </pc:picChg>
        <pc:picChg chg="add del mod">
          <ac:chgData name="Eli Sollid" userId="e46f7c37-2fb6-46dd-81f5-b0f1c9934060" providerId="ADAL" clId="{797577E5-E9AF-40E6-927D-4F89E2633DC2}" dt="2021-11-03T00:48:24.465" v="7404"/>
          <ac:picMkLst>
            <pc:docMk/>
            <pc:sldMk cId="2335962007" sldId="266"/>
            <ac:picMk id="63" creationId="{C5C28657-689F-4A90-8AEF-913C0418811F}"/>
          </ac:picMkLst>
        </pc:picChg>
        <pc:picChg chg="add del mod">
          <ac:chgData name="Eli Sollid" userId="e46f7c37-2fb6-46dd-81f5-b0f1c9934060" providerId="ADAL" clId="{797577E5-E9AF-40E6-927D-4F89E2633DC2}" dt="2021-11-03T00:48:24.465" v="7404"/>
          <ac:picMkLst>
            <pc:docMk/>
            <pc:sldMk cId="2335962007" sldId="266"/>
            <ac:picMk id="66" creationId="{23EB9604-D732-4961-9C25-A9453AE0A477}"/>
          </ac:picMkLst>
        </pc:picChg>
        <pc:picChg chg="add del mod">
          <ac:chgData name="Eli Sollid" userId="e46f7c37-2fb6-46dd-81f5-b0f1c9934060" providerId="ADAL" clId="{797577E5-E9AF-40E6-927D-4F89E2633DC2}" dt="2021-11-03T00:48:25.921" v="7406"/>
          <ac:picMkLst>
            <pc:docMk/>
            <pc:sldMk cId="2335962007" sldId="266"/>
            <ac:picMk id="67" creationId="{A6197D2C-7C05-4E2F-842C-1A1D0332C8C2}"/>
          </ac:picMkLst>
        </pc:picChg>
        <pc:picChg chg="add del mod">
          <ac:chgData name="Eli Sollid" userId="e46f7c37-2fb6-46dd-81f5-b0f1c9934060" providerId="ADAL" clId="{797577E5-E9AF-40E6-927D-4F89E2633DC2}" dt="2021-11-03T00:48:25.921" v="7406"/>
          <ac:picMkLst>
            <pc:docMk/>
            <pc:sldMk cId="2335962007" sldId="266"/>
            <ac:picMk id="69" creationId="{72445AAD-5E9B-4080-86F0-53B12491A39B}"/>
          </ac:picMkLst>
        </pc:picChg>
        <pc:picChg chg="add del mod">
          <ac:chgData name="Eli Sollid" userId="e46f7c37-2fb6-46dd-81f5-b0f1c9934060" providerId="ADAL" clId="{797577E5-E9AF-40E6-927D-4F89E2633DC2}" dt="2021-11-03T00:48:25.921" v="7406"/>
          <ac:picMkLst>
            <pc:docMk/>
            <pc:sldMk cId="2335962007" sldId="266"/>
            <ac:picMk id="70" creationId="{B4B09C02-4B4A-48F1-AC51-989FD471BE5B}"/>
          </ac:picMkLst>
        </pc:picChg>
        <pc:picChg chg="add del mod">
          <ac:chgData name="Eli Sollid" userId="e46f7c37-2fb6-46dd-81f5-b0f1c9934060" providerId="ADAL" clId="{797577E5-E9AF-40E6-927D-4F89E2633DC2}" dt="2021-11-03T00:48:25.921" v="7406"/>
          <ac:picMkLst>
            <pc:docMk/>
            <pc:sldMk cId="2335962007" sldId="266"/>
            <ac:picMk id="71" creationId="{A94B2AA9-4562-485E-8861-E28C7DE92AAF}"/>
          </ac:picMkLst>
        </pc:picChg>
        <pc:picChg chg="add del mod">
          <ac:chgData name="Eli Sollid" userId="e46f7c37-2fb6-46dd-81f5-b0f1c9934060" providerId="ADAL" clId="{797577E5-E9AF-40E6-927D-4F89E2633DC2}" dt="2021-11-03T00:48:25.921" v="7406"/>
          <ac:picMkLst>
            <pc:docMk/>
            <pc:sldMk cId="2335962007" sldId="266"/>
            <ac:picMk id="72" creationId="{8D94D23B-F187-4C12-9BEC-F5CD6EE84DE8}"/>
          </ac:picMkLst>
        </pc:picChg>
        <pc:picChg chg="add del mod">
          <ac:chgData name="Eli Sollid" userId="e46f7c37-2fb6-46dd-81f5-b0f1c9934060" providerId="ADAL" clId="{797577E5-E9AF-40E6-927D-4F89E2633DC2}" dt="2021-11-03T00:48:25.921" v="7406"/>
          <ac:picMkLst>
            <pc:docMk/>
            <pc:sldMk cId="2335962007" sldId="266"/>
            <ac:picMk id="73" creationId="{4BE4DFB0-BC28-4DB6-9307-706402F376F3}"/>
          </ac:picMkLst>
        </pc:picChg>
        <pc:picChg chg="add del mod">
          <ac:chgData name="Eli Sollid" userId="e46f7c37-2fb6-46dd-81f5-b0f1c9934060" providerId="ADAL" clId="{797577E5-E9AF-40E6-927D-4F89E2633DC2}" dt="2021-11-03T00:48:25.921" v="7406"/>
          <ac:picMkLst>
            <pc:docMk/>
            <pc:sldMk cId="2335962007" sldId="266"/>
            <ac:picMk id="74" creationId="{6F3BDC1A-CF8A-4692-A3A2-446A7C4C64E9}"/>
          </ac:picMkLst>
        </pc:picChg>
        <pc:picChg chg="add del mod">
          <ac:chgData name="Eli Sollid" userId="e46f7c37-2fb6-46dd-81f5-b0f1c9934060" providerId="ADAL" clId="{797577E5-E9AF-40E6-927D-4F89E2633DC2}" dt="2021-11-03T00:48:25.921" v="7406"/>
          <ac:picMkLst>
            <pc:docMk/>
            <pc:sldMk cId="2335962007" sldId="266"/>
            <ac:picMk id="75" creationId="{F571E45C-DE10-48D3-8FCB-EF3B9FC3EE52}"/>
          </ac:picMkLst>
        </pc:picChg>
        <pc:picChg chg="add del mod">
          <ac:chgData name="Eli Sollid" userId="e46f7c37-2fb6-46dd-81f5-b0f1c9934060" providerId="ADAL" clId="{797577E5-E9AF-40E6-927D-4F89E2633DC2}" dt="2021-11-03T00:48:25.921" v="7406"/>
          <ac:picMkLst>
            <pc:docMk/>
            <pc:sldMk cId="2335962007" sldId="266"/>
            <ac:picMk id="77" creationId="{FF59EF09-141A-4311-874A-0AEFCDC07C01}"/>
          </ac:picMkLst>
        </pc:picChg>
        <pc:picChg chg="add del mod">
          <ac:chgData name="Eli Sollid" userId="e46f7c37-2fb6-46dd-81f5-b0f1c9934060" providerId="ADAL" clId="{797577E5-E9AF-40E6-927D-4F89E2633DC2}" dt="2021-11-03T00:48:25.921" v="7406"/>
          <ac:picMkLst>
            <pc:docMk/>
            <pc:sldMk cId="2335962007" sldId="266"/>
            <ac:picMk id="80" creationId="{6057E19D-08D8-43B9-9003-B3BDF453B963}"/>
          </ac:picMkLst>
        </pc:picChg>
        <pc:picChg chg="add del mod">
          <ac:chgData name="Eli Sollid" userId="e46f7c37-2fb6-46dd-81f5-b0f1c9934060" providerId="ADAL" clId="{797577E5-E9AF-40E6-927D-4F89E2633DC2}" dt="2021-11-03T00:48:26.689" v="7408"/>
          <ac:picMkLst>
            <pc:docMk/>
            <pc:sldMk cId="2335962007" sldId="266"/>
            <ac:picMk id="81" creationId="{5E5ACD30-68A0-4F6A-902D-9A0B2C3F4F8E}"/>
          </ac:picMkLst>
        </pc:picChg>
        <pc:picChg chg="add del mod">
          <ac:chgData name="Eli Sollid" userId="e46f7c37-2fb6-46dd-81f5-b0f1c9934060" providerId="ADAL" clId="{797577E5-E9AF-40E6-927D-4F89E2633DC2}" dt="2021-11-03T00:48:26.689" v="7408"/>
          <ac:picMkLst>
            <pc:docMk/>
            <pc:sldMk cId="2335962007" sldId="266"/>
            <ac:picMk id="83" creationId="{019FF583-CE35-426D-A2B6-0AE1921C1AD7}"/>
          </ac:picMkLst>
        </pc:picChg>
        <pc:picChg chg="add del mod">
          <ac:chgData name="Eli Sollid" userId="e46f7c37-2fb6-46dd-81f5-b0f1c9934060" providerId="ADAL" clId="{797577E5-E9AF-40E6-927D-4F89E2633DC2}" dt="2021-11-03T00:48:26.689" v="7408"/>
          <ac:picMkLst>
            <pc:docMk/>
            <pc:sldMk cId="2335962007" sldId="266"/>
            <ac:picMk id="84" creationId="{0FF51F59-B78A-4A6D-8D4A-BC620538D411}"/>
          </ac:picMkLst>
        </pc:picChg>
        <pc:picChg chg="add del mod">
          <ac:chgData name="Eli Sollid" userId="e46f7c37-2fb6-46dd-81f5-b0f1c9934060" providerId="ADAL" clId="{797577E5-E9AF-40E6-927D-4F89E2633DC2}" dt="2021-11-03T00:48:26.689" v="7408"/>
          <ac:picMkLst>
            <pc:docMk/>
            <pc:sldMk cId="2335962007" sldId="266"/>
            <ac:picMk id="85" creationId="{64AE4A63-5F37-43E0-B260-F7B1A62121A8}"/>
          </ac:picMkLst>
        </pc:picChg>
        <pc:picChg chg="add del mod">
          <ac:chgData name="Eli Sollid" userId="e46f7c37-2fb6-46dd-81f5-b0f1c9934060" providerId="ADAL" clId="{797577E5-E9AF-40E6-927D-4F89E2633DC2}" dt="2021-11-03T00:48:26.689" v="7408"/>
          <ac:picMkLst>
            <pc:docMk/>
            <pc:sldMk cId="2335962007" sldId="266"/>
            <ac:picMk id="86" creationId="{4E9C28F6-B468-4BE7-8B2D-08C4C60A4643}"/>
          </ac:picMkLst>
        </pc:picChg>
        <pc:picChg chg="add del mod">
          <ac:chgData name="Eli Sollid" userId="e46f7c37-2fb6-46dd-81f5-b0f1c9934060" providerId="ADAL" clId="{797577E5-E9AF-40E6-927D-4F89E2633DC2}" dt="2021-11-03T00:48:26.689" v="7408"/>
          <ac:picMkLst>
            <pc:docMk/>
            <pc:sldMk cId="2335962007" sldId="266"/>
            <ac:picMk id="87" creationId="{D64ADCEF-041B-4688-93CA-92EFEA836DA9}"/>
          </ac:picMkLst>
        </pc:picChg>
        <pc:picChg chg="add del mod">
          <ac:chgData name="Eli Sollid" userId="e46f7c37-2fb6-46dd-81f5-b0f1c9934060" providerId="ADAL" clId="{797577E5-E9AF-40E6-927D-4F89E2633DC2}" dt="2021-11-03T00:48:26.689" v="7408"/>
          <ac:picMkLst>
            <pc:docMk/>
            <pc:sldMk cId="2335962007" sldId="266"/>
            <ac:picMk id="88" creationId="{FC62F2BC-8F31-4FE4-B69C-38A24EE7C4CE}"/>
          </ac:picMkLst>
        </pc:picChg>
        <pc:picChg chg="add del mod">
          <ac:chgData name="Eli Sollid" userId="e46f7c37-2fb6-46dd-81f5-b0f1c9934060" providerId="ADAL" clId="{797577E5-E9AF-40E6-927D-4F89E2633DC2}" dt="2021-11-03T00:48:26.689" v="7408"/>
          <ac:picMkLst>
            <pc:docMk/>
            <pc:sldMk cId="2335962007" sldId="266"/>
            <ac:picMk id="89" creationId="{17C119A0-4AA6-4039-8496-EB20297513FD}"/>
          </ac:picMkLst>
        </pc:picChg>
        <pc:picChg chg="add del mod">
          <ac:chgData name="Eli Sollid" userId="e46f7c37-2fb6-46dd-81f5-b0f1c9934060" providerId="ADAL" clId="{797577E5-E9AF-40E6-927D-4F89E2633DC2}" dt="2021-11-03T00:48:26.689" v="7408"/>
          <ac:picMkLst>
            <pc:docMk/>
            <pc:sldMk cId="2335962007" sldId="266"/>
            <ac:picMk id="91" creationId="{CE81A61F-CF92-4DC8-9FB8-D3700406FE10}"/>
          </ac:picMkLst>
        </pc:picChg>
        <pc:picChg chg="add del mod">
          <ac:chgData name="Eli Sollid" userId="e46f7c37-2fb6-46dd-81f5-b0f1c9934060" providerId="ADAL" clId="{797577E5-E9AF-40E6-927D-4F89E2633DC2}" dt="2021-11-03T00:48:26.689" v="7408"/>
          <ac:picMkLst>
            <pc:docMk/>
            <pc:sldMk cId="2335962007" sldId="266"/>
            <ac:picMk id="94" creationId="{E69237DA-D9DF-478F-982F-B97FC740A8F2}"/>
          </ac:picMkLst>
        </pc:picChg>
        <pc:picChg chg="add del mod">
          <ac:chgData name="Eli Sollid" userId="e46f7c37-2fb6-46dd-81f5-b0f1c9934060" providerId="ADAL" clId="{797577E5-E9AF-40E6-927D-4F89E2633DC2}" dt="2021-11-03T00:48:27.409" v="7410"/>
          <ac:picMkLst>
            <pc:docMk/>
            <pc:sldMk cId="2335962007" sldId="266"/>
            <ac:picMk id="95" creationId="{E6F9DD8F-AD03-45D5-BE41-41DE8E948F6A}"/>
          </ac:picMkLst>
        </pc:picChg>
        <pc:picChg chg="add del mod">
          <ac:chgData name="Eli Sollid" userId="e46f7c37-2fb6-46dd-81f5-b0f1c9934060" providerId="ADAL" clId="{797577E5-E9AF-40E6-927D-4F89E2633DC2}" dt="2021-11-03T00:48:27.409" v="7410"/>
          <ac:picMkLst>
            <pc:docMk/>
            <pc:sldMk cId="2335962007" sldId="266"/>
            <ac:picMk id="97" creationId="{927F36C1-4461-489C-B987-DFE49BB4B73D}"/>
          </ac:picMkLst>
        </pc:picChg>
        <pc:picChg chg="add del mod">
          <ac:chgData name="Eli Sollid" userId="e46f7c37-2fb6-46dd-81f5-b0f1c9934060" providerId="ADAL" clId="{797577E5-E9AF-40E6-927D-4F89E2633DC2}" dt="2021-11-03T00:48:27.409" v="7410"/>
          <ac:picMkLst>
            <pc:docMk/>
            <pc:sldMk cId="2335962007" sldId="266"/>
            <ac:picMk id="98" creationId="{AFB18925-29D3-49D4-94BE-9A16D8FEB567}"/>
          </ac:picMkLst>
        </pc:picChg>
        <pc:picChg chg="add del mod">
          <ac:chgData name="Eli Sollid" userId="e46f7c37-2fb6-46dd-81f5-b0f1c9934060" providerId="ADAL" clId="{797577E5-E9AF-40E6-927D-4F89E2633DC2}" dt="2021-11-03T00:48:27.409" v="7410"/>
          <ac:picMkLst>
            <pc:docMk/>
            <pc:sldMk cId="2335962007" sldId="266"/>
            <ac:picMk id="99" creationId="{D33D3630-4748-495A-A184-43E2A3A42043}"/>
          </ac:picMkLst>
        </pc:picChg>
        <pc:picChg chg="add del mod">
          <ac:chgData name="Eli Sollid" userId="e46f7c37-2fb6-46dd-81f5-b0f1c9934060" providerId="ADAL" clId="{797577E5-E9AF-40E6-927D-4F89E2633DC2}" dt="2021-11-03T00:48:27.409" v="7410"/>
          <ac:picMkLst>
            <pc:docMk/>
            <pc:sldMk cId="2335962007" sldId="266"/>
            <ac:picMk id="100" creationId="{FF7B6D97-9F14-4180-ACF4-FA98E7F80408}"/>
          </ac:picMkLst>
        </pc:picChg>
        <pc:picChg chg="add del mod">
          <ac:chgData name="Eli Sollid" userId="e46f7c37-2fb6-46dd-81f5-b0f1c9934060" providerId="ADAL" clId="{797577E5-E9AF-40E6-927D-4F89E2633DC2}" dt="2021-11-03T00:48:27.409" v="7410"/>
          <ac:picMkLst>
            <pc:docMk/>
            <pc:sldMk cId="2335962007" sldId="266"/>
            <ac:picMk id="101" creationId="{937D3B95-C012-4C7C-8633-2254C00425C0}"/>
          </ac:picMkLst>
        </pc:picChg>
        <pc:picChg chg="add del mod">
          <ac:chgData name="Eli Sollid" userId="e46f7c37-2fb6-46dd-81f5-b0f1c9934060" providerId="ADAL" clId="{797577E5-E9AF-40E6-927D-4F89E2633DC2}" dt="2021-11-03T00:48:27.409" v="7410"/>
          <ac:picMkLst>
            <pc:docMk/>
            <pc:sldMk cId="2335962007" sldId="266"/>
            <ac:picMk id="102" creationId="{8C9CF63A-1896-4698-A41C-D6B57A8492A2}"/>
          </ac:picMkLst>
        </pc:picChg>
        <pc:picChg chg="add del mod">
          <ac:chgData name="Eli Sollid" userId="e46f7c37-2fb6-46dd-81f5-b0f1c9934060" providerId="ADAL" clId="{797577E5-E9AF-40E6-927D-4F89E2633DC2}" dt="2021-11-03T00:48:27.409" v="7410"/>
          <ac:picMkLst>
            <pc:docMk/>
            <pc:sldMk cId="2335962007" sldId="266"/>
            <ac:picMk id="103" creationId="{9A680EF8-9E90-4480-8C0C-05E6D7DA9031}"/>
          </ac:picMkLst>
        </pc:picChg>
        <pc:picChg chg="add del mod">
          <ac:chgData name="Eli Sollid" userId="e46f7c37-2fb6-46dd-81f5-b0f1c9934060" providerId="ADAL" clId="{797577E5-E9AF-40E6-927D-4F89E2633DC2}" dt="2021-11-03T00:48:27.409" v="7410"/>
          <ac:picMkLst>
            <pc:docMk/>
            <pc:sldMk cId="2335962007" sldId="266"/>
            <ac:picMk id="105" creationId="{05DABA70-5013-4D11-AEEE-C9D6B797D2A5}"/>
          </ac:picMkLst>
        </pc:picChg>
        <pc:picChg chg="add del mod">
          <ac:chgData name="Eli Sollid" userId="e46f7c37-2fb6-46dd-81f5-b0f1c9934060" providerId="ADAL" clId="{797577E5-E9AF-40E6-927D-4F89E2633DC2}" dt="2021-11-03T00:48:27.409" v="7410"/>
          <ac:picMkLst>
            <pc:docMk/>
            <pc:sldMk cId="2335962007" sldId="266"/>
            <ac:picMk id="108" creationId="{B4B0F4BB-1E6A-4A2B-BB67-332989BDB7DE}"/>
          </ac:picMkLst>
        </pc:picChg>
        <pc:picChg chg="add del mod">
          <ac:chgData name="Eli Sollid" userId="e46f7c37-2fb6-46dd-81f5-b0f1c9934060" providerId="ADAL" clId="{797577E5-E9AF-40E6-927D-4F89E2633DC2}" dt="2021-11-03T00:48:28.409" v="7412"/>
          <ac:picMkLst>
            <pc:docMk/>
            <pc:sldMk cId="2335962007" sldId="266"/>
            <ac:picMk id="109" creationId="{08F6F6CF-E788-4821-BC0E-B2D5EBCA4D8D}"/>
          </ac:picMkLst>
        </pc:picChg>
        <pc:picChg chg="add del mod">
          <ac:chgData name="Eli Sollid" userId="e46f7c37-2fb6-46dd-81f5-b0f1c9934060" providerId="ADAL" clId="{797577E5-E9AF-40E6-927D-4F89E2633DC2}" dt="2021-11-03T00:48:28.409" v="7412"/>
          <ac:picMkLst>
            <pc:docMk/>
            <pc:sldMk cId="2335962007" sldId="266"/>
            <ac:picMk id="111" creationId="{921BDCD1-CFC3-4177-9AFF-02BA39AB2FC3}"/>
          </ac:picMkLst>
        </pc:picChg>
        <pc:picChg chg="add del mod">
          <ac:chgData name="Eli Sollid" userId="e46f7c37-2fb6-46dd-81f5-b0f1c9934060" providerId="ADAL" clId="{797577E5-E9AF-40E6-927D-4F89E2633DC2}" dt="2021-11-03T00:48:28.409" v="7412"/>
          <ac:picMkLst>
            <pc:docMk/>
            <pc:sldMk cId="2335962007" sldId="266"/>
            <ac:picMk id="112" creationId="{1885B170-F0D7-4B92-9FC2-A0D5D5067F65}"/>
          </ac:picMkLst>
        </pc:picChg>
        <pc:picChg chg="add del mod">
          <ac:chgData name="Eli Sollid" userId="e46f7c37-2fb6-46dd-81f5-b0f1c9934060" providerId="ADAL" clId="{797577E5-E9AF-40E6-927D-4F89E2633DC2}" dt="2021-11-03T00:48:28.409" v="7412"/>
          <ac:picMkLst>
            <pc:docMk/>
            <pc:sldMk cId="2335962007" sldId="266"/>
            <ac:picMk id="113" creationId="{C48782F7-74EF-4CEB-8068-C5F298688FD2}"/>
          </ac:picMkLst>
        </pc:picChg>
        <pc:picChg chg="add del mod">
          <ac:chgData name="Eli Sollid" userId="e46f7c37-2fb6-46dd-81f5-b0f1c9934060" providerId="ADAL" clId="{797577E5-E9AF-40E6-927D-4F89E2633DC2}" dt="2021-11-03T00:48:28.409" v="7412"/>
          <ac:picMkLst>
            <pc:docMk/>
            <pc:sldMk cId="2335962007" sldId="266"/>
            <ac:picMk id="114" creationId="{4458FA26-9AB5-4DDC-967A-7B189DF62185}"/>
          </ac:picMkLst>
        </pc:picChg>
        <pc:picChg chg="add del mod">
          <ac:chgData name="Eli Sollid" userId="e46f7c37-2fb6-46dd-81f5-b0f1c9934060" providerId="ADAL" clId="{797577E5-E9AF-40E6-927D-4F89E2633DC2}" dt="2021-11-03T00:48:28.409" v="7412"/>
          <ac:picMkLst>
            <pc:docMk/>
            <pc:sldMk cId="2335962007" sldId="266"/>
            <ac:picMk id="115" creationId="{0BE8BF82-CE02-448C-8A2B-3082D789C937}"/>
          </ac:picMkLst>
        </pc:picChg>
        <pc:picChg chg="add del mod">
          <ac:chgData name="Eli Sollid" userId="e46f7c37-2fb6-46dd-81f5-b0f1c9934060" providerId="ADAL" clId="{797577E5-E9AF-40E6-927D-4F89E2633DC2}" dt="2021-11-03T00:48:28.409" v="7412"/>
          <ac:picMkLst>
            <pc:docMk/>
            <pc:sldMk cId="2335962007" sldId="266"/>
            <ac:picMk id="116" creationId="{96496A3A-157C-4848-8B06-3B1D5FAF1169}"/>
          </ac:picMkLst>
        </pc:picChg>
        <pc:picChg chg="add del mod">
          <ac:chgData name="Eli Sollid" userId="e46f7c37-2fb6-46dd-81f5-b0f1c9934060" providerId="ADAL" clId="{797577E5-E9AF-40E6-927D-4F89E2633DC2}" dt="2021-11-03T00:48:28.409" v="7412"/>
          <ac:picMkLst>
            <pc:docMk/>
            <pc:sldMk cId="2335962007" sldId="266"/>
            <ac:picMk id="117" creationId="{DD5AF4DB-3426-4916-95FF-D23130A59F88}"/>
          </ac:picMkLst>
        </pc:picChg>
        <pc:picChg chg="add del mod">
          <ac:chgData name="Eli Sollid" userId="e46f7c37-2fb6-46dd-81f5-b0f1c9934060" providerId="ADAL" clId="{797577E5-E9AF-40E6-927D-4F89E2633DC2}" dt="2021-11-03T00:48:28.409" v="7412"/>
          <ac:picMkLst>
            <pc:docMk/>
            <pc:sldMk cId="2335962007" sldId="266"/>
            <ac:picMk id="119" creationId="{60A9380D-7977-4D11-A29F-FE41BA8858D2}"/>
          </ac:picMkLst>
        </pc:picChg>
        <pc:picChg chg="add del mod">
          <ac:chgData name="Eli Sollid" userId="e46f7c37-2fb6-46dd-81f5-b0f1c9934060" providerId="ADAL" clId="{797577E5-E9AF-40E6-927D-4F89E2633DC2}" dt="2021-11-03T00:48:28.409" v="7412"/>
          <ac:picMkLst>
            <pc:docMk/>
            <pc:sldMk cId="2335962007" sldId="266"/>
            <ac:picMk id="122" creationId="{A8A9663D-89A7-46D1-91B5-B4E233B6DC10}"/>
          </ac:picMkLst>
        </pc:picChg>
        <pc:picChg chg="add del mod">
          <ac:chgData name="Eli Sollid" userId="e46f7c37-2fb6-46dd-81f5-b0f1c9934060" providerId="ADAL" clId="{797577E5-E9AF-40E6-927D-4F89E2633DC2}" dt="2021-11-03T00:49:55.617" v="7450"/>
          <ac:picMkLst>
            <pc:docMk/>
            <pc:sldMk cId="2335962007" sldId="266"/>
            <ac:picMk id="123" creationId="{BDD97F95-A1BA-45DC-B781-C0D9BA13B4BC}"/>
          </ac:picMkLst>
        </pc:picChg>
        <pc:picChg chg="add del mod">
          <ac:chgData name="Eli Sollid" userId="e46f7c37-2fb6-46dd-81f5-b0f1c9934060" providerId="ADAL" clId="{797577E5-E9AF-40E6-927D-4F89E2633DC2}" dt="2021-11-03T00:49:55.617" v="7450"/>
          <ac:picMkLst>
            <pc:docMk/>
            <pc:sldMk cId="2335962007" sldId="266"/>
            <ac:picMk id="125" creationId="{A997D4E9-DE18-4155-B4B0-8E39AC72DA3F}"/>
          </ac:picMkLst>
        </pc:picChg>
        <pc:picChg chg="add del mod">
          <ac:chgData name="Eli Sollid" userId="e46f7c37-2fb6-46dd-81f5-b0f1c9934060" providerId="ADAL" clId="{797577E5-E9AF-40E6-927D-4F89E2633DC2}" dt="2021-11-03T00:49:55.617" v="7450"/>
          <ac:picMkLst>
            <pc:docMk/>
            <pc:sldMk cId="2335962007" sldId="266"/>
            <ac:picMk id="126" creationId="{952FA3E1-DE8B-430C-BEF5-9A8BD224CB0E}"/>
          </ac:picMkLst>
        </pc:picChg>
        <pc:picChg chg="add del mod">
          <ac:chgData name="Eli Sollid" userId="e46f7c37-2fb6-46dd-81f5-b0f1c9934060" providerId="ADAL" clId="{797577E5-E9AF-40E6-927D-4F89E2633DC2}" dt="2021-11-03T00:49:55.617" v="7450"/>
          <ac:picMkLst>
            <pc:docMk/>
            <pc:sldMk cId="2335962007" sldId="266"/>
            <ac:picMk id="127" creationId="{8BC660C4-2851-4DC9-9A9D-3046B083FCE4}"/>
          </ac:picMkLst>
        </pc:picChg>
        <pc:picChg chg="add del mod">
          <ac:chgData name="Eli Sollid" userId="e46f7c37-2fb6-46dd-81f5-b0f1c9934060" providerId="ADAL" clId="{797577E5-E9AF-40E6-927D-4F89E2633DC2}" dt="2021-11-03T00:49:55.617" v="7450"/>
          <ac:picMkLst>
            <pc:docMk/>
            <pc:sldMk cId="2335962007" sldId="266"/>
            <ac:picMk id="128" creationId="{6CF6A02A-99CB-4279-88C4-5409A119D520}"/>
          </ac:picMkLst>
        </pc:picChg>
        <pc:picChg chg="add del mod">
          <ac:chgData name="Eli Sollid" userId="e46f7c37-2fb6-46dd-81f5-b0f1c9934060" providerId="ADAL" clId="{797577E5-E9AF-40E6-927D-4F89E2633DC2}" dt="2021-11-03T00:49:55.617" v="7450"/>
          <ac:picMkLst>
            <pc:docMk/>
            <pc:sldMk cId="2335962007" sldId="266"/>
            <ac:picMk id="129" creationId="{B80395F1-E0D1-4C77-9901-507FA4A1F5C2}"/>
          </ac:picMkLst>
        </pc:picChg>
        <pc:picChg chg="add del mod">
          <ac:chgData name="Eli Sollid" userId="e46f7c37-2fb6-46dd-81f5-b0f1c9934060" providerId="ADAL" clId="{797577E5-E9AF-40E6-927D-4F89E2633DC2}" dt="2021-11-03T00:49:55.617" v="7450"/>
          <ac:picMkLst>
            <pc:docMk/>
            <pc:sldMk cId="2335962007" sldId="266"/>
            <ac:picMk id="130" creationId="{932D1102-EDAF-479B-8B00-467A63FDB5A6}"/>
          </ac:picMkLst>
        </pc:picChg>
        <pc:picChg chg="add del mod">
          <ac:chgData name="Eli Sollid" userId="e46f7c37-2fb6-46dd-81f5-b0f1c9934060" providerId="ADAL" clId="{797577E5-E9AF-40E6-927D-4F89E2633DC2}" dt="2021-11-03T00:49:55.617" v="7450"/>
          <ac:picMkLst>
            <pc:docMk/>
            <pc:sldMk cId="2335962007" sldId="266"/>
            <ac:picMk id="131" creationId="{2CC7A46F-472C-4BDC-9D24-A10C8F7A366C}"/>
          </ac:picMkLst>
        </pc:picChg>
        <pc:picChg chg="add del mod">
          <ac:chgData name="Eli Sollid" userId="e46f7c37-2fb6-46dd-81f5-b0f1c9934060" providerId="ADAL" clId="{797577E5-E9AF-40E6-927D-4F89E2633DC2}" dt="2021-11-03T00:49:55.617" v="7450"/>
          <ac:picMkLst>
            <pc:docMk/>
            <pc:sldMk cId="2335962007" sldId="266"/>
            <ac:picMk id="133" creationId="{FEC2FFE2-BBBF-4E1B-8507-F4347B9E33D1}"/>
          </ac:picMkLst>
        </pc:picChg>
        <pc:picChg chg="add del mod">
          <ac:chgData name="Eli Sollid" userId="e46f7c37-2fb6-46dd-81f5-b0f1c9934060" providerId="ADAL" clId="{797577E5-E9AF-40E6-927D-4F89E2633DC2}" dt="2021-11-03T00:49:55.617" v="7450"/>
          <ac:picMkLst>
            <pc:docMk/>
            <pc:sldMk cId="2335962007" sldId="266"/>
            <ac:picMk id="136" creationId="{D7FB05AB-C4C5-4410-A910-6735CD4ECF04}"/>
          </ac:picMkLst>
        </pc:picChg>
        <pc:picChg chg="add mod">
          <ac:chgData name="Eli Sollid" userId="e46f7c37-2fb6-46dd-81f5-b0f1c9934060" providerId="ADAL" clId="{797577E5-E9AF-40E6-927D-4F89E2633DC2}" dt="2021-11-03T00:50:23.834" v="7459"/>
          <ac:picMkLst>
            <pc:docMk/>
            <pc:sldMk cId="2335962007" sldId="266"/>
            <ac:picMk id="137" creationId="{C2862409-20B7-4394-A9DA-E15322A44063}"/>
          </ac:picMkLst>
        </pc:picChg>
        <pc:picChg chg="add mod">
          <ac:chgData name="Eli Sollid" userId="e46f7c37-2fb6-46dd-81f5-b0f1c9934060" providerId="ADAL" clId="{797577E5-E9AF-40E6-927D-4F89E2633DC2}" dt="2021-11-03T00:50:23.834" v="7459"/>
          <ac:picMkLst>
            <pc:docMk/>
            <pc:sldMk cId="2335962007" sldId="266"/>
            <ac:picMk id="139" creationId="{415D55DB-34C1-4A11-9564-4763B2F44B67}"/>
          </ac:picMkLst>
        </pc:picChg>
        <pc:picChg chg="add mod">
          <ac:chgData name="Eli Sollid" userId="e46f7c37-2fb6-46dd-81f5-b0f1c9934060" providerId="ADAL" clId="{797577E5-E9AF-40E6-927D-4F89E2633DC2}" dt="2021-11-03T00:50:23.834" v="7459"/>
          <ac:picMkLst>
            <pc:docMk/>
            <pc:sldMk cId="2335962007" sldId="266"/>
            <ac:picMk id="140" creationId="{525AB896-9864-42EF-ABB0-0FD05B73BE9E}"/>
          </ac:picMkLst>
        </pc:picChg>
        <pc:picChg chg="add mod">
          <ac:chgData name="Eli Sollid" userId="e46f7c37-2fb6-46dd-81f5-b0f1c9934060" providerId="ADAL" clId="{797577E5-E9AF-40E6-927D-4F89E2633DC2}" dt="2021-11-03T00:50:23.834" v="7459"/>
          <ac:picMkLst>
            <pc:docMk/>
            <pc:sldMk cId="2335962007" sldId="266"/>
            <ac:picMk id="141" creationId="{1513DE39-C888-4721-A2FD-417C78CD48F0}"/>
          </ac:picMkLst>
        </pc:picChg>
        <pc:picChg chg="add mod">
          <ac:chgData name="Eli Sollid" userId="e46f7c37-2fb6-46dd-81f5-b0f1c9934060" providerId="ADAL" clId="{797577E5-E9AF-40E6-927D-4F89E2633DC2}" dt="2021-11-03T00:50:23.834" v="7459"/>
          <ac:picMkLst>
            <pc:docMk/>
            <pc:sldMk cId="2335962007" sldId="266"/>
            <ac:picMk id="142" creationId="{93E4443A-F45C-4431-9A01-6533D2BA9AC0}"/>
          </ac:picMkLst>
        </pc:picChg>
        <pc:picChg chg="add mod">
          <ac:chgData name="Eli Sollid" userId="e46f7c37-2fb6-46dd-81f5-b0f1c9934060" providerId="ADAL" clId="{797577E5-E9AF-40E6-927D-4F89E2633DC2}" dt="2021-11-03T00:50:23.834" v="7459"/>
          <ac:picMkLst>
            <pc:docMk/>
            <pc:sldMk cId="2335962007" sldId="266"/>
            <ac:picMk id="143" creationId="{5C5220E4-13A6-4880-884B-E0856ACCB5D0}"/>
          </ac:picMkLst>
        </pc:picChg>
        <pc:picChg chg="add mod">
          <ac:chgData name="Eli Sollid" userId="e46f7c37-2fb6-46dd-81f5-b0f1c9934060" providerId="ADAL" clId="{797577E5-E9AF-40E6-927D-4F89E2633DC2}" dt="2021-11-03T00:50:23.834" v="7459"/>
          <ac:picMkLst>
            <pc:docMk/>
            <pc:sldMk cId="2335962007" sldId="266"/>
            <ac:picMk id="144" creationId="{12558966-2E62-4194-86DF-8E156DCA169A}"/>
          </ac:picMkLst>
        </pc:picChg>
        <pc:picChg chg="add mod">
          <ac:chgData name="Eli Sollid" userId="e46f7c37-2fb6-46dd-81f5-b0f1c9934060" providerId="ADAL" clId="{797577E5-E9AF-40E6-927D-4F89E2633DC2}" dt="2021-11-03T00:50:23.834" v="7459"/>
          <ac:picMkLst>
            <pc:docMk/>
            <pc:sldMk cId="2335962007" sldId="266"/>
            <ac:picMk id="145" creationId="{6545FED9-E8E7-4791-8ACE-144B3187F686}"/>
          </ac:picMkLst>
        </pc:picChg>
        <pc:picChg chg="add mod">
          <ac:chgData name="Eli Sollid" userId="e46f7c37-2fb6-46dd-81f5-b0f1c9934060" providerId="ADAL" clId="{797577E5-E9AF-40E6-927D-4F89E2633DC2}" dt="2021-11-08T22:08:21.799" v="9359" actId="1076"/>
          <ac:picMkLst>
            <pc:docMk/>
            <pc:sldMk cId="2335962007" sldId="266"/>
            <ac:picMk id="147" creationId="{E2C69949-2892-46CB-A775-964C9F34E1C1}"/>
          </ac:picMkLst>
        </pc:picChg>
        <pc:picChg chg="add mod">
          <ac:chgData name="Eli Sollid" userId="e46f7c37-2fb6-46dd-81f5-b0f1c9934060" providerId="ADAL" clId="{797577E5-E9AF-40E6-927D-4F89E2633DC2}" dt="2021-11-03T00:50:23.834" v="7459"/>
          <ac:picMkLst>
            <pc:docMk/>
            <pc:sldMk cId="2335962007" sldId="266"/>
            <ac:picMk id="150" creationId="{22E76B19-E2BC-4D53-972A-75204AC43DBB}"/>
          </ac:picMkLst>
        </pc:picChg>
        <pc:cxnChg chg="del">
          <ac:chgData name="Eli Sollid" userId="e46f7c37-2fb6-46dd-81f5-b0f1c9934060" providerId="ADAL" clId="{797577E5-E9AF-40E6-927D-4F89E2633DC2}" dt="2021-11-03T00:50:22.678" v="7458" actId="478"/>
          <ac:cxnSpMkLst>
            <pc:docMk/>
            <pc:sldMk cId="2335962007" sldId="266"/>
            <ac:cxnSpMk id="15" creationId="{6999C572-7614-49F0-ADF0-8FD69EE83097}"/>
          </ac:cxnSpMkLst>
        </pc:cxnChg>
        <pc:cxnChg chg="add del mod">
          <ac:chgData name="Eli Sollid" userId="e46f7c37-2fb6-46dd-81f5-b0f1c9934060" providerId="ADAL" clId="{797577E5-E9AF-40E6-927D-4F89E2633DC2}" dt="2021-11-03T00:48:22.273" v="7400"/>
          <ac:cxnSpMkLst>
            <pc:docMk/>
            <pc:sldMk cId="2335962007" sldId="266"/>
            <ac:cxnSpMk id="20" creationId="{70D6DA8F-CB21-4585-87B9-CC56E028BB49}"/>
          </ac:cxnSpMkLst>
        </pc:cxnChg>
        <pc:cxnChg chg="add del mod">
          <ac:chgData name="Eli Sollid" userId="e46f7c37-2fb6-46dd-81f5-b0f1c9934060" providerId="ADAL" clId="{797577E5-E9AF-40E6-927D-4F89E2633DC2}" dt="2021-11-03T00:48:23.513" v="7402"/>
          <ac:cxnSpMkLst>
            <pc:docMk/>
            <pc:sldMk cId="2335962007" sldId="266"/>
            <ac:cxnSpMk id="40" creationId="{BFEEAC6D-8AAC-4A5F-9E93-26AEF7A204FB}"/>
          </ac:cxnSpMkLst>
        </pc:cxnChg>
        <pc:cxnChg chg="add del mod">
          <ac:chgData name="Eli Sollid" userId="e46f7c37-2fb6-46dd-81f5-b0f1c9934060" providerId="ADAL" clId="{797577E5-E9AF-40E6-927D-4F89E2633DC2}" dt="2021-11-03T00:48:24.465" v="7404"/>
          <ac:cxnSpMkLst>
            <pc:docMk/>
            <pc:sldMk cId="2335962007" sldId="266"/>
            <ac:cxnSpMk id="54" creationId="{572AFCCA-7734-4281-98AB-E1FC3C41D739}"/>
          </ac:cxnSpMkLst>
        </pc:cxnChg>
        <pc:cxnChg chg="add del mod">
          <ac:chgData name="Eli Sollid" userId="e46f7c37-2fb6-46dd-81f5-b0f1c9934060" providerId="ADAL" clId="{797577E5-E9AF-40E6-927D-4F89E2633DC2}" dt="2021-11-03T00:48:25.921" v="7406"/>
          <ac:cxnSpMkLst>
            <pc:docMk/>
            <pc:sldMk cId="2335962007" sldId="266"/>
            <ac:cxnSpMk id="68" creationId="{280874DA-B840-4953-A20C-585353DAAF4C}"/>
          </ac:cxnSpMkLst>
        </pc:cxnChg>
        <pc:cxnChg chg="add del mod">
          <ac:chgData name="Eli Sollid" userId="e46f7c37-2fb6-46dd-81f5-b0f1c9934060" providerId="ADAL" clId="{797577E5-E9AF-40E6-927D-4F89E2633DC2}" dt="2021-11-03T00:48:26.689" v="7408"/>
          <ac:cxnSpMkLst>
            <pc:docMk/>
            <pc:sldMk cId="2335962007" sldId="266"/>
            <ac:cxnSpMk id="82" creationId="{B385F811-E127-4E4D-9BFB-03B46E30A077}"/>
          </ac:cxnSpMkLst>
        </pc:cxnChg>
        <pc:cxnChg chg="add del mod">
          <ac:chgData name="Eli Sollid" userId="e46f7c37-2fb6-46dd-81f5-b0f1c9934060" providerId="ADAL" clId="{797577E5-E9AF-40E6-927D-4F89E2633DC2}" dt="2021-11-03T00:48:27.409" v="7410"/>
          <ac:cxnSpMkLst>
            <pc:docMk/>
            <pc:sldMk cId="2335962007" sldId="266"/>
            <ac:cxnSpMk id="96" creationId="{A1A28897-5E03-4A38-AF65-4914E7B4B1FE}"/>
          </ac:cxnSpMkLst>
        </pc:cxnChg>
        <pc:cxnChg chg="add del mod">
          <ac:chgData name="Eli Sollid" userId="e46f7c37-2fb6-46dd-81f5-b0f1c9934060" providerId="ADAL" clId="{797577E5-E9AF-40E6-927D-4F89E2633DC2}" dt="2021-11-03T00:48:28.409" v="7412"/>
          <ac:cxnSpMkLst>
            <pc:docMk/>
            <pc:sldMk cId="2335962007" sldId="266"/>
            <ac:cxnSpMk id="110" creationId="{BF0E65A2-6A4A-48F7-95C7-D132FFDDBE73}"/>
          </ac:cxnSpMkLst>
        </pc:cxnChg>
        <pc:cxnChg chg="add del mod">
          <ac:chgData name="Eli Sollid" userId="e46f7c37-2fb6-46dd-81f5-b0f1c9934060" providerId="ADAL" clId="{797577E5-E9AF-40E6-927D-4F89E2633DC2}" dt="2021-11-03T00:49:55.617" v="7450"/>
          <ac:cxnSpMkLst>
            <pc:docMk/>
            <pc:sldMk cId="2335962007" sldId="266"/>
            <ac:cxnSpMk id="124" creationId="{A8BA862F-991B-4CE3-8F20-51D4610B3055}"/>
          </ac:cxnSpMkLst>
        </pc:cxnChg>
        <pc:cxnChg chg="add mod">
          <ac:chgData name="Eli Sollid" userId="e46f7c37-2fb6-46dd-81f5-b0f1c9934060" providerId="ADAL" clId="{797577E5-E9AF-40E6-927D-4F89E2633DC2}" dt="2021-11-03T00:50:23.834" v="7459"/>
          <ac:cxnSpMkLst>
            <pc:docMk/>
            <pc:sldMk cId="2335962007" sldId="266"/>
            <ac:cxnSpMk id="138" creationId="{CB718BCE-0852-485A-9BB7-872125C81224}"/>
          </ac:cxnSpMkLst>
        </pc:cxnChg>
      </pc:sldChg>
      <pc:sldChg chg="addSp delSp modSp add mod">
        <pc:chgData name="Eli Sollid" userId="e46f7c37-2fb6-46dd-81f5-b0f1c9934060" providerId="ADAL" clId="{797577E5-E9AF-40E6-927D-4F89E2633DC2}" dt="2021-11-08T22:09:44.414" v="9424" actId="1076"/>
        <pc:sldMkLst>
          <pc:docMk/>
          <pc:sldMk cId="2985906964" sldId="267"/>
        </pc:sldMkLst>
        <pc:spChg chg="add del mod">
          <ac:chgData name="Eli Sollid" userId="e46f7c37-2fb6-46dd-81f5-b0f1c9934060" providerId="ADAL" clId="{797577E5-E9AF-40E6-927D-4F89E2633DC2}" dt="2021-11-08T22:09:44.414" v="9424" actId="1076"/>
          <ac:spMkLst>
            <pc:docMk/>
            <pc:sldMk cId="2985906964" sldId="267"/>
            <ac:spMk id="3" creationId="{7D292A19-BF12-4727-AA92-8F6F6A8CA1CD}"/>
          </ac:spMkLst>
        </pc:spChg>
        <pc:spChg chg="mod">
          <ac:chgData name="Eli Sollid" userId="e46f7c37-2fb6-46dd-81f5-b0f1c9934060" providerId="ADAL" clId="{797577E5-E9AF-40E6-927D-4F89E2633DC2}" dt="2021-11-06T15:42:29.647" v="9007" actId="1076"/>
          <ac:spMkLst>
            <pc:docMk/>
            <pc:sldMk cId="2985906964" sldId="267"/>
            <ac:spMk id="6" creationId="{2F995952-F13C-494F-8972-32226997139F}"/>
          </ac:spMkLst>
        </pc:spChg>
        <pc:picChg chg="del">
          <ac:chgData name="Eli Sollid" userId="e46f7c37-2fb6-46dd-81f5-b0f1c9934060" providerId="ADAL" clId="{797577E5-E9AF-40E6-927D-4F89E2633DC2}" dt="2021-11-06T15:28:28.904" v="8121" actId="478"/>
          <ac:picMkLst>
            <pc:docMk/>
            <pc:sldMk cId="2985906964" sldId="267"/>
            <ac:picMk id="5" creationId="{0A112EB8-50ED-48DB-AC82-BE749F1E2C40}"/>
          </ac:picMkLst>
        </pc:picChg>
        <pc:picChg chg="add del mod">
          <ac:chgData name="Eli Sollid" userId="e46f7c37-2fb6-46dd-81f5-b0f1c9934060" providerId="ADAL" clId="{797577E5-E9AF-40E6-927D-4F89E2633DC2}" dt="2021-11-06T15:30:09.190" v="8133"/>
          <ac:picMkLst>
            <pc:docMk/>
            <pc:sldMk cId="2985906964" sldId="267"/>
            <ac:picMk id="7" creationId="{EB296A19-A42E-4256-8B94-E386E357B3AE}"/>
          </ac:picMkLst>
        </pc:picChg>
        <pc:picChg chg="add del mod">
          <ac:chgData name="Eli Sollid" userId="e46f7c37-2fb6-46dd-81f5-b0f1c9934060" providerId="ADAL" clId="{797577E5-E9AF-40E6-927D-4F89E2633DC2}" dt="2021-11-06T15:33:39.102" v="8387" actId="478"/>
          <ac:picMkLst>
            <pc:docMk/>
            <pc:sldMk cId="2985906964" sldId="267"/>
            <ac:picMk id="9" creationId="{0639B748-4AB5-4DE2-BDB2-4A070C93E65E}"/>
          </ac:picMkLst>
        </pc:picChg>
        <pc:picChg chg="add mod">
          <ac:chgData name="Eli Sollid" userId="e46f7c37-2fb6-46dd-81f5-b0f1c9934060" providerId="ADAL" clId="{797577E5-E9AF-40E6-927D-4F89E2633DC2}" dt="2021-11-06T15:45:07.207" v="9100" actId="1076"/>
          <ac:picMkLst>
            <pc:docMk/>
            <pc:sldMk cId="2985906964" sldId="267"/>
            <ac:picMk id="11" creationId="{C2E39009-7A36-4203-B768-38E52EB75CD0}"/>
          </ac:picMkLst>
        </pc:picChg>
        <pc:picChg chg="add mod">
          <ac:chgData name="Eli Sollid" userId="e46f7c37-2fb6-46dd-81f5-b0f1c9934060" providerId="ADAL" clId="{797577E5-E9AF-40E6-927D-4F89E2633DC2}" dt="2021-11-08T22:09:31.766" v="9422" actId="1076"/>
          <ac:picMkLst>
            <pc:docMk/>
            <pc:sldMk cId="2985906964" sldId="267"/>
            <ac:picMk id="13" creationId="{EE1AFA0B-2EA8-472A-ACE6-FB00B0D1B568}"/>
          </ac:picMkLst>
        </pc:picChg>
      </pc:sldChg>
      <pc:sldChg chg="modSp new del mod">
        <pc:chgData name="Eli Sollid" userId="e46f7c37-2fb6-46dd-81f5-b0f1c9934060" providerId="ADAL" clId="{797577E5-E9AF-40E6-927D-4F89E2633DC2}" dt="2021-11-06T15:28:12.894" v="8117" actId="47"/>
        <pc:sldMkLst>
          <pc:docMk/>
          <pc:sldMk cId="3096749646" sldId="267"/>
        </pc:sldMkLst>
        <pc:spChg chg="mod">
          <ac:chgData name="Eli Sollid" userId="e46f7c37-2fb6-46dd-81f5-b0f1c9934060" providerId="ADAL" clId="{797577E5-E9AF-40E6-927D-4F89E2633DC2}" dt="2021-11-06T15:28:10.763" v="8116"/>
          <ac:spMkLst>
            <pc:docMk/>
            <pc:sldMk cId="3096749646" sldId="267"/>
            <ac:spMk id="2" creationId="{D4BFD669-52FC-4E93-AAB5-3ACA39589AFD}"/>
          </ac:spMkLst>
        </pc:spChg>
      </pc:sldChg>
      <pc:sldChg chg="addSp delSp modSp add mod modAnim">
        <pc:chgData name="Eli Sollid" userId="e46f7c37-2fb6-46dd-81f5-b0f1c9934060" providerId="ADAL" clId="{797577E5-E9AF-40E6-927D-4F89E2633DC2}" dt="2021-11-06T16:29:30.838" v="9357" actId="1076"/>
        <pc:sldMkLst>
          <pc:docMk/>
          <pc:sldMk cId="238635642" sldId="268"/>
        </pc:sldMkLst>
        <pc:spChg chg="mod">
          <ac:chgData name="Eli Sollid" userId="e46f7c37-2fb6-46dd-81f5-b0f1c9934060" providerId="ADAL" clId="{797577E5-E9AF-40E6-927D-4F89E2633DC2}" dt="2021-11-06T16:28:03.945" v="9352" actId="14100"/>
          <ac:spMkLst>
            <pc:docMk/>
            <pc:sldMk cId="238635642" sldId="268"/>
            <ac:spMk id="3" creationId="{7D292A19-BF12-4727-AA92-8F6F6A8CA1CD}"/>
          </ac:spMkLst>
        </pc:spChg>
        <pc:spChg chg="del">
          <ac:chgData name="Eli Sollid" userId="e46f7c37-2fb6-46dd-81f5-b0f1c9934060" providerId="ADAL" clId="{797577E5-E9AF-40E6-927D-4F89E2633DC2}" dt="2021-11-06T16:27:19.022" v="9268" actId="478"/>
          <ac:spMkLst>
            <pc:docMk/>
            <pc:sldMk cId="238635642" sldId="268"/>
            <ac:spMk id="6" creationId="{2F995952-F13C-494F-8972-32226997139F}"/>
          </ac:spMkLst>
        </pc:spChg>
        <pc:picChg chg="add mod">
          <ac:chgData name="Eli Sollid" userId="e46f7c37-2fb6-46dd-81f5-b0f1c9934060" providerId="ADAL" clId="{797577E5-E9AF-40E6-927D-4F89E2633DC2}" dt="2021-11-06T16:29:30.838" v="9357" actId="1076"/>
          <ac:picMkLst>
            <pc:docMk/>
            <pc:sldMk cId="238635642" sldId="268"/>
            <ac:picMk id="4" creationId="{59F4D5B7-C713-4776-85AB-7E33F279122A}"/>
          </ac:picMkLst>
        </pc:picChg>
        <pc:picChg chg="del">
          <ac:chgData name="Eli Sollid" userId="e46f7c37-2fb6-46dd-81f5-b0f1c9934060" providerId="ADAL" clId="{797577E5-E9AF-40E6-927D-4F89E2633DC2}" dt="2021-11-06T16:27:16.822" v="9266" actId="478"/>
          <ac:picMkLst>
            <pc:docMk/>
            <pc:sldMk cId="238635642" sldId="268"/>
            <ac:picMk id="11" creationId="{C2E39009-7A36-4203-B768-38E52EB75CD0}"/>
          </ac:picMkLst>
        </pc:picChg>
        <pc:picChg chg="del">
          <ac:chgData name="Eli Sollid" userId="e46f7c37-2fb6-46dd-81f5-b0f1c9934060" providerId="ADAL" clId="{797577E5-E9AF-40E6-927D-4F89E2633DC2}" dt="2021-11-06T16:27:17.495" v="9267" actId="478"/>
          <ac:picMkLst>
            <pc:docMk/>
            <pc:sldMk cId="238635642" sldId="268"/>
            <ac:picMk id="13" creationId="{EE1AFA0B-2EA8-472A-ACE6-FB00B0D1B568}"/>
          </ac:picMkLst>
        </pc:picChg>
      </pc:sldChg>
      <pc:sldChg chg="modSp new mod">
        <pc:chgData name="Eli Sollid" userId="e46f7c37-2fb6-46dd-81f5-b0f1c9934060" providerId="ADAL" clId="{797577E5-E9AF-40E6-927D-4F89E2633DC2}" dt="2021-11-16T23:20:20.925" v="16265" actId="20577"/>
        <pc:sldMkLst>
          <pc:docMk/>
          <pc:sldMk cId="1703237101" sldId="269"/>
        </pc:sldMkLst>
        <pc:spChg chg="mod">
          <ac:chgData name="Eli Sollid" userId="e46f7c37-2fb6-46dd-81f5-b0f1c9934060" providerId="ADAL" clId="{797577E5-E9AF-40E6-927D-4F89E2633DC2}" dt="2021-11-11T19:45:25.591" v="10536" actId="1076"/>
          <ac:spMkLst>
            <pc:docMk/>
            <pc:sldMk cId="1703237101" sldId="269"/>
            <ac:spMk id="2" creationId="{2115649F-F764-4018-975D-075CB7993F02}"/>
          </ac:spMkLst>
        </pc:spChg>
        <pc:spChg chg="mod">
          <ac:chgData name="Eli Sollid" userId="e46f7c37-2fb6-46dd-81f5-b0f1c9934060" providerId="ADAL" clId="{797577E5-E9AF-40E6-927D-4F89E2633DC2}" dt="2021-11-16T23:20:20.925" v="16265" actId="20577"/>
          <ac:spMkLst>
            <pc:docMk/>
            <pc:sldMk cId="1703237101" sldId="269"/>
            <ac:spMk id="3" creationId="{55E4A10F-C4CE-4574-97CA-E7334946BF38}"/>
          </ac:spMkLst>
        </pc:spChg>
      </pc:sldChg>
      <pc:sldChg chg="add del ord">
        <pc:chgData name="Eli Sollid" userId="e46f7c37-2fb6-46dd-81f5-b0f1c9934060" providerId="ADAL" clId="{797577E5-E9AF-40E6-927D-4F89E2633DC2}" dt="2021-11-21T06:10:38.311" v="23352" actId="47"/>
        <pc:sldMkLst>
          <pc:docMk/>
          <pc:sldMk cId="3397405796" sldId="270"/>
        </pc:sldMkLst>
      </pc:sldChg>
      <pc:sldChg chg="modSp add mod ord">
        <pc:chgData name="Eli Sollid" userId="e46f7c37-2fb6-46dd-81f5-b0f1c9934060" providerId="ADAL" clId="{797577E5-E9AF-40E6-927D-4F89E2633DC2}" dt="2021-11-16T22:47:24.378" v="16119" actId="20577"/>
        <pc:sldMkLst>
          <pc:docMk/>
          <pc:sldMk cId="2368793432" sldId="271"/>
        </pc:sldMkLst>
        <pc:spChg chg="mod">
          <ac:chgData name="Eli Sollid" userId="e46f7c37-2fb6-46dd-81f5-b0f1c9934060" providerId="ADAL" clId="{797577E5-E9AF-40E6-927D-4F89E2633DC2}" dt="2021-11-16T22:47:24.378" v="16119" actId="20577"/>
          <ac:spMkLst>
            <pc:docMk/>
            <pc:sldMk cId="2368793432" sldId="271"/>
            <ac:spMk id="3" creationId="{55E4A10F-C4CE-4574-97CA-E7334946BF38}"/>
          </ac:spMkLst>
        </pc:spChg>
      </pc:sldChg>
      <pc:sldChg chg="addSp delSp modSp add del mod ord">
        <pc:chgData name="Eli Sollid" userId="e46f7c37-2fb6-46dd-81f5-b0f1c9934060" providerId="ADAL" clId="{797577E5-E9AF-40E6-927D-4F89E2633DC2}" dt="2021-11-23T02:48:42.323" v="23578" actId="313"/>
        <pc:sldMkLst>
          <pc:docMk/>
          <pc:sldMk cId="1157607579" sldId="272"/>
        </pc:sldMkLst>
        <pc:spChg chg="del">
          <ac:chgData name="Eli Sollid" userId="e46f7c37-2fb6-46dd-81f5-b0f1c9934060" providerId="ADAL" clId="{797577E5-E9AF-40E6-927D-4F89E2633DC2}" dt="2021-11-11T19:53:46.294" v="10687"/>
          <ac:spMkLst>
            <pc:docMk/>
            <pc:sldMk cId="1157607579" sldId="272"/>
            <ac:spMk id="3" creationId="{55E4A10F-C4CE-4574-97CA-E7334946BF38}"/>
          </ac:spMkLst>
        </pc:spChg>
        <pc:spChg chg="add mod">
          <ac:chgData name="Eli Sollid" userId="e46f7c37-2fb6-46dd-81f5-b0f1c9934060" providerId="ADAL" clId="{797577E5-E9AF-40E6-927D-4F89E2633DC2}" dt="2021-11-23T02:48:42.323" v="23578" actId="313"/>
          <ac:spMkLst>
            <pc:docMk/>
            <pc:sldMk cId="1157607579" sldId="272"/>
            <ac:spMk id="4" creationId="{7576F6FE-CC6D-46CC-A5D4-8905ECA4BC16}"/>
          </ac:spMkLst>
        </pc:spChg>
      </pc:sldChg>
      <pc:sldChg chg="modSp add del mod ord">
        <pc:chgData name="Eli Sollid" userId="e46f7c37-2fb6-46dd-81f5-b0f1c9934060" providerId="ADAL" clId="{797577E5-E9AF-40E6-927D-4F89E2633DC2}" dt="2021-11-21T06:10:49.528" v="23356" actId="47"/>
        <pc:sldMkLst>
          <pc:docMk/>
          <pc:sldMk cId="1133006493" sldId="273"/>
        </pc:sldMkLst>
        <pc:spChg chg="mod">
          <ac:chgData name="Eli Sollid" userId="e46f7c37-2fb6-46dd-81f5-b0f1c9934060" providerId="ADAL" clId="{797577E5-E9AF-40E6-927D-4F89E2633DC2}" dt="2021-11-17T01:37:10.376" v="17651" actId="20577"/>
          <ac:spMkLst>
            <pc:docMk/>
            <pc:sldMk cId="1133006493" sldId="273"/>
            <ac:spMk id="3" creationId="{55E4A10F-C4CE-4574-97CA-E7334946BF38}"/>
          </ac:spMkLst>
        </pc:spChg>
      </pc:sldChg>
      <pc:sldChg chg="addSp delSp modSp add mod">
        <pc:chgData name="Eli Sollid" userId="e46f7c37-2fb6-46dd-81f5-b0f1c9934060" providerId="ADAL" clId="{797577E5-E9AF-40E6-927D-4F89E2633DC2}" dt="2021-11-16T22:51:40.496" v="16255" actId="20577"/>
        <pc:sldMkLst>
          <pc:docMk/>
          <pc:sldMk cId="328627125" sldId="274"/>
        </pc:sldMkLst>
        <pc:spChg chg="mod">
          <ac:chgData name="Eli Sollid" userId="e46f7c37-2fb6-46dd-81f5-b0f1c9934060" providerId="ADAL" clId="{797577E5-E9AF-40E6-927D-4F89E2633DC2}" dt="2021-11-16T22:51:40.496" v="16255" actId="20577"/>
          <ac:spMkLst>
            <pc:docMk/>
            <pc:sldMk cId="328627125" sldId="274"/>
            <ac:spMk id="7" creationId="{8D001D07-4473-4EE4-891D-D0974B5DB823}"/>
          </ac:spMkLst>
        </pc:spChg>
        <pc:spChg chg="add mod">
          <ac:chgData name="Eli Sollid" userId="e46f7c37-2fb6-46dd-81f5-b0f1c9934060" providerId="ADAL" clId="{797577E5-E9AF-40E6-927D-4F89E2633DC2}" dt="2021-11-11T20:58:06.421" v="11780" actId="1076"/>
          <ac:spMkLst>
            <pc:docMk/>
            <pc:sldMk cId="328627125" sldId="274"/>
            <ac:spMk id="10" creationId="{7A2D2546-BAFA-424B-AA7C-50A505647461}"/>
          </ac:spMkLst>
        </pc:spChg>
        <pc:spChg chg="add del mod">
          <ac:chgData name="Eli Sollid" userId="e46f7c37-2fb6-46dd-81f5-b0f1c9934060" providerId="ADAL" clId="{797577E5-E9AF-40E6-927D-4F89E2633DC2}" dt="2021-11-11T20:57:53.204" v="11777" actId="21"/>
          <ac:spMkLst>
            <pc:docMk/>
            <pc:sldMk cId="328627125" sldId="274"/>
            <ac:spMk id="11" creationId="{9202727A-C3E6-456B-9F56-7CB11D5CA1FF}"/>
          </ac:spMkLst>
        </pc:spChg>
        <pc:picChg chg="add del">
          <ac:chgData name="Eli Sollid" userId="e46f7c37-2fb6-46dd-81f5-b0f1c9934060" providerId="ADAL" clId="{797577E5-E9AF-40E6-927D-4F89E2633DC2}" dt="2021-11-11T20:43:46.873" v="11436"/>
          <ac:picMkLst>
            <pc:docMk/>
            <pc:sldMk cId="328627125" sldId="274"/>
            <ac:picMk id="3" creationId="{98473EF2-B0E9-4D86-8CF2-284989674CBE}"/>
          </ac:picMkLst>
        </pc:picChg>
        <pc:picChg chg="add mod">
          <ac:chgData name="Eli Sollid" userId="e46f7c37-2fb6-46dd-81f5-b0f1c9934060" providerId="ADAL" clId="{797577E5-E9AF-40E6-927D-4F89E2633DC2}" dt="2021-11-16T22:41:10.874" v="15690" actId="1076"/>
          <ac:picMkLst>
            <pc:docMk/>
            <pc:sldMk cId="328627125" sldId="274"/>
            <ac:picMk id="4" creationId="{3D1748CC-3102-4214-86C1-812B91DD9F2E}"/>
          </ac:picMkLst>
        </pc:picChg>
        <pc:picChg chg="add del mod modCrop">
          <ac:chgData name="Eli Sollid" userId="e46f7c37-2fb6-46dd-81f5-b0f1c9934060" providerId="ADAL" clId="{797577E5-E9AF-40E6-927D-4F89E2633DC2}" dt="2021-11-11T20:57:53.204" v="11777" actId="21"/>
          <ac:picMkLst>
            <pc:docMk/>
            <pc:sldMk cId="328627125" sldId="274"/>
            <ac:picMk id="5" creationId="{79EC5E34-379C-42CE-87EC-64F047A6888C}"/>
          </ac:picMkLst>
        </pc:picChg>
        <pc:picChg chg="del">
          <ac:chgData name="Eli Sollid" userId="e46f7c37-2fb6-46dd-81f5-b0f1c9934060" providerId="ADAL" clId="{797577E5-E9AF-40E6-927D-4F89E2633DC2}" dt="2021-11-11T20:43:40.978" v="11432" actId="478"/>
          <ac:picMkLst>
            <pc:docMk/>
            <pc:sldMk cId="328627125" sldId="274"/>
            <ac:picMk id="9" creationId="{EDB7602C-3A82-4F88-8072-68AFD493AA20}"/>
          </ac:picMkLst>
        </pc:picChg>
        <pc:picChg chg="add del mod">
          <ac:chgData name="Eli Sollid" userId="e46f7c37-2fb6-46dd-81f5-b0f1c9934060" providerId="ADAL" clId="{797577E5-E9AF-40E6-927D-4F89E2633DC2}" dt="2021-11-16T22:40:50.843" v="15684" actId="478"/>
          <ac:picMkLst>
            <pc:docMk/>
            <pc:sldMk cId="328627125" sldId="274"/>
            <ac:picMk id="12" creationId="{C344C556-FE6D-4D7C-91FC-C1E5DED14EC7}"/>
          </ac:picMkLst>
        </pc:picChg>
      </pc:sldChg>
      <pc:sldChg chg="addSp delSp modSp add mod ord">
        <pc:chgData name="Eli Sollid" userId="e46f7c37-2fb6-46dd-81f5-b0f1c9934060" providerId="ADAL" clId="{797577E5-E9AF-40E6-927D-4F89E2633DC2}" dt="2022-02-01T01:14:54.344" v="28630" actId="20577"/>
        <pc:sldMkLst>
          <pc:docMk/>
          <pc:sldMk cId="3090853794" sldId="275"/>
        </pc:sldMkLst>
        <pc:spChg chg="mod">
          <ac:chgData name="Eli Sollid" userId="e46f7c37-2fb6-46dd-81f5-b0f1c9934060" providerId="ADAL" clId="{797577E5-E9AF-40E6-927D-4F89E2633DC2}" dt="2021-12-01T06:13:22.186" v="27714"/>
          <ac:spMkLst>
            <pc:docMk/>
            <pc:sldMk cId="3090853794" sldId="275"/>
            <ac:spMk id="2" creationId="{FE286686-057B-46C6-BB8E-0CDCDB284206}"/>
          </ac:spMkLst>
        </pc:spChg>
        <pc:spChg chg="mod">
          <ac:chgData name="Eli Sollid" userId="e46f7c37-2fb6-46dd-81f5-b0f1c9934060" providerId="ADAL" clId="{797577E5-E9AF-40E6-927D-4F89E2633DC2}" dt="2022-02-01T01:14:37.961" v="28614" actId="20577"/>
          <ac:spMkLst>
            <pc:docMk/>
            <pc:sldMk cId="3090853794" sldId="275"/>
            <ac:spMk id="3" creationId="{FEF74F6F-5684-4086-BFBF-EE55D7D52B00}"/>
          </ac:spMkLst>
        </pc:spChg>
        <pc:spChg chg="add del mod">
          <ac:chgData name="Eli Sollid" userId="e46f7c37-2fb6-46dd-81f5-b0f1c9934060" providerId="ADAL" clId="{797577E5-E9AF-40E6-927D-4F89E2633DC2}" dt="2021-11-24T04:22:31.970" v="26181" actId="478"/>
          <ac:spMkLst>
            <pc:docMk/>
            <pc:sldMk cId="3090853794" sldId="275"/>
            <ac:spMk id="4" creationId="{3C424A66-2B67-4AB0-BC08-0675288BC3AB}"/>
          </ac:spMkLst>
        </pc:spChg>
        <pc:spChg chg="del mod">
          <ac:chgData name="Eli Sollid" userId="e46f7c37-2fb6-46dd-81f5-b0f1c9934060" providerId="ADAL" clId="{797577E5-E9AF-40E6-927D-4F89E2633DC2}" dt="2021-11-11T21:43:55.519" v="12866" actId="478"/>
          <ac:spMkLst>
            <pc:docMk/>
            <pc:sldMk cId="3090853794" sldId="275"/>
            <ac:spMk id="4" creationId="{AA1F9621-A6B8-4EA3-B63D-CDAFBD3BA3C4}"/>
          </ac:spMkLst>
        </pc:spChg>
        <pc:spChg chg="add del mod">
          <ac:chgData name="Eli Sollid" userId="e46f7c37-2fb6-46dd-81f5-b0f1c9934060" providerId="ADAL" clId="{797577E5-E9AF-40E6-927D-4F89E2633DC2}" dt="2021-11-24T04:24:06.491" v="26209" actId="478"/>
          <ac:spMkLst>
            <pc:docMk/>
            <pc:sldMk cId="3090853794" sldId="275"/>
            <ac:spMk id="11" creationId="{A69D2D99-C6C6-461E-BA0E-41E4F978CA99}"/>
          </ac:spMkLst>
        </pc:spChg>
        <pc:spChg chg="add mod">
          <ac:chgData name="Eli Sollid" userId="e46f7c37-2fb6-46dd-81f5-b0f1c9934060" providerId="ADAL" clId="{797577E5-E9AF-40E6-927D-4F89E2633DC2}" dt="2022-02-01T01:14:54.344" v="28630" actId="20577"/>
          <ac:spMkLst>
            <pc:docMk/>
            <pc:sldMk cId="3090853794" sldId="275"/>
            <ac:spMk id="56" creationId="{EAD2F593-07F8-4DCB-9193-513AA3C33388}"/>
          </ac:spMkLst>
        </pc:spChg>
        <pc:spChg chg="add mod">
          <ac:chgData name="Eli Sollid" userId="e46f7c37-2fb6-46dd-81f5-b0f1c9934060" providerId="ADAL" clId="{797577E5-E9AF-40E6-927D-4F89E2633DC2}" dt="2021-11-24T04:32:48.448" v="26326" actId="1076"/>
          <ac:spMkLst>
            <pc:docMk/>
            <pc:sldMk cId="3090853794" sldId="275"/>
            <ac:spMk id="115" creationId="{BBC4E646-5BDC-45E8-9A95-B0F5FC318089}"/>
          </ac:spMkLst>
        </pc:spChg>
        <pc:spChg chg="add del">
          <ac:chgData name="Eli Sollid" userId="e46f7c37-2fb6-46dd-81f5-b0f1c9934060" providerId="ADAL" clId="{797577E5-E9AF-40E6-927D-4F89E2633DC2}" dt="2021-11-24T04:28:09.508" v="26217" actId="22"/>
          <ac:spMkLst>
            <pc:docMk/>
            <pc:sldMk cId="3090853794" sldId="275"/>
            <ac:spMk id="116" creationId="{A79830BA-FC22-470A-9A93-0EF0299D38DF}"/>
          </ac:spMkLst>
        </pc:spChg>
        <pc:spChg chg="add del mod">
          <ac:chgData name="Eli Sollid" userId="e46f7c37-2fb6-46dd-81f5-b0f1c9934060" providerId="ADAL" clId="{797577E5-E9AF-40E6-927D-4F89E2633DC2}" dt="2021-11-24T04:28:15.820" v="26221" actId="22"/>
          <ac:spMkLst>
            <pc:docMk/>
            <pc:sldMk cId="3090853794" sldId="275"/>
            <ac:spMk id="117" creationId="{65B0771B-91D9-4C25-B914-3B61E6348E4B}"/>
          </ac:spMkLst>
        </pc:spChg>
        <pc:spChg chg="add del">
          <ac:chgData name="Eli Sollid" userId="e46f7c37-2fb6-46dd-81f5-b0f1c9934060" providerId="ADAL" clId="{797577E5-E9AF-40E6-927D-4F89E2633DC2}" dt="2021-11-24T04:28:24.014" v="26223" actId="22"/>
          <ac:spMkLst>
            <pc:docMk/>
            <pc:sldMk cId="3090853794" sldId="275"/>
            <ac:spMk id="118" creationId="{A91C0D5D-EF35-45E8-9306-CCEE5A95EADC}"/>
          </ac:spMkLst>
        </pc:spChg>
        <pc:spChg chg="add mod">
          <ac:chgData name="Eli Sollid" userId="e46f7c37-2fb6-46dd-81f5-b0f1c9934060" providerId="ADAL" clId="{797577E5-E9AF-40E6-927D-4F89E2633DC2}" dt="2022-02-01T01:14:51.370" v="28627" actId="20577"/>
          <ac:spMkLst>
            <pc:docMk/>
            <pc:sldMk cId="3090853794" sldId="275"/>
            <ac:spMk id="119" creationId="{7BF66783-BAF2-4858-A0B9-4CA37487E48E}"/>
          </ac:spMkLst>
        </pc:spChg>
        <pc:spChg chg="del">
          <ac:chgData name="Eli Sollid" userId="e46f7c37-2fb6-46dd-81f5-b0f1c9934060" providerId="ADAL" clId="{797577E5-E9AF-40E6-927D-4F89E2633DC2}" dt="2021-11-11T19:52:32.687" v="10683" actId="478"/>
          <ac:spMkLst>
            <pc:docMk/>
            <pc:sldMk cId="3090853794" sldId="275"/>
            <ac:spMk id="146" creationId="{360654C2-F2D8-4239-B5E7-815846AF0994}"/>
          </ac:spMkLst>
        </pc:spChg>
        <pc:spChg chg="del">
          <ac:chgData name="Eli Sollid" userId="e46f7c37-2fb6-46dd-81f5-b0f1c9934060" providerId="ADAL" clId="{797577E5-E9AF-40E6-927D-4F89E2633DC2}" dt="2021-11-11T19:52:32.687" v="10683" actId="478"/>
          <ac:spMkLst>
            <pc:docMk/>
            <pc:sldMk cId="3090853794" sldId="275"/>
            <ac:spMk id="148" creationId="{9B1724E2-8105-408A-9C98-57F58EC13B64}"/>
          </ac:spMkLst>
        </pc:spChg>
        <pc:spChg chg="del">
          <ac:chgData name="Eli Sollid" userId="e46f7c37-2fb6-46dd-81f5-b0f1c9934060" providerId="ADAL" clId="{797577E5-E9AF-40E6-927D-4F89E2633DC2}" dt="2021-11-11T19:52:34.999" v="10684" actId="478"/>
          <ac:spMkLst>
            <pc:docMk/>
            <pc:sldMk cId="3090853794" sldId="275"/>
            <ac:spMk id="149" creationId="{A6EC38B0-2750-42C0-8B7F-8212F3F94571}"/>
          </ac:spMkLst>
        </pc:spChg>
        <pc:grpChg chg="del">
          <ac:chgData name="Eli Sollid" userId="e46f7c37-2fb6-46dd-81f5-b0f1c9934060" providerId="ADAL" clId="{797577E5-E9AF-40E6-927D-4F89E2633DC2}" dt="2021-11-24T04:31:18.923" v="26277" actId="478"/>
          <ac:grpSpMkLst>
            <pc:docMk/>
            <pc:sldMk cId="3090853794" sldId="275"/>
            <ac:grpSpMk id="17" creationId="{8BB6447B-9D55-47FE-9737-B19EEA94AAA3}"/>
          </ac:grpSpMkLst>
        </pc:grpChg>
        <pc:grpChg chg="del">
          <ac:chgData name="Eli Sollid" userId="e46f7c37-2fb6-46dd-81f5-b0f1c9934060" providerId="ADAL" clId="{797577E5-E9AF-40E6-927D-4F89E2633DC2}" dt="2021-11-24T04:31:18.923" v="26277" actId="478"/>
          <ac:grpSpMkLst>
            <pc:docMk/>
            <pc:sldMk cId="3090853794" sldId="275"/>
            <ac:grpSpMk id="40" creationId="{57663BEE-2A24-484E-8226-0D4427E398F4}"/>
          </ac:grpSpMkLst>
        </pc:grpChg>
        <pc:grpChg chg="del">
          <ac:chgData name="Eli Sollid" userId="e46f7c37-2fb6-46dd-81f5-b0f1c9934060" providerId="ADAL" clId="{797577E5-E9AF-40E6-927D-4F89E2633DC2}" dt="2021-11-24T04:31:18.923" v="26277" actId="478"/>
          <ac:grpSpMkLst>
            <pc:docMk/>
            <pc:sldMk cId="3090853794" sldId="275"/>
            <ac:grpSpMk id="55" creationId="{F8DA6774-C166-47D2-BE6F-827BDDEC08F0}"/>
          </ac:grpSpMkLst>
        </pc:grpChg>
        <pc:grpChg chg="del">
          <ac:chgData name="Eli Sollid" userId="e46f7c37-2fb6-46dd-81f5-b0f1c9934060" providerId="ADAL" clId="{797577E5-E9AF-40E6-927D-4F89E2633DC2}" dt="2021-11-24T04:31:18.923" v="26277" actId="478"/>
          <ac:grpSpMkLst>
            <pc:docMk/>
            <pc:sldMk cId="3090853794" sldId="275"/>
            <ac:grpSpMk id="114" creationId="{2281BCBD-A807-4974-9EE7-4D6EEED6BE6E}"/>
          </ac:grpSpMkLst>
        </pc:grpChg>
        <pc:grpChg chg="del">
          <ac:chgData name="Eli Sollid" userId="e46f7c37-2fb6-46dd-81f5-b0f1c9934060" providerId="ADAL" clId="{797577E5-E9AF-40E6-927D-4F89E2633DC2}" dt="2021-11-24T04:31:18.923" v="26277" actId="478"/>
          <ac:grpSpMkLst>
            <pc:docMk/>
            <pc:sldMk cId="3090853794" sldId="275"/>
            <ac:grpSpMk id="136" creationId="{ED57465B-4494-4FED-BAA2-8DA7AF9CE575}"/>
          </ac:grpSpMkLst>
        </pc:grpChg>
        <pc:picChg chg="add mod">
          <ac:chgData name="Eli Sollid" userId="e46f7c37-2fb6-46dd-81f5-b0f1c9934060" providerId="ADAL" clId="{797577E5-E9AF-40E6-927D-4F89E2633DC2}" dt="2021-11-24T04:32:38.156" v="26325" actId="1076"/>
          <ac:picMkLst>
            <pc:docMk/>
            <pc:sldMk cId="3090853794" sldId="275"/>
            <ac:picMk id="6" creationId="{850BE4D9-04CF-4D45-99F3-D03CF1BE4883}"/>
          </ac:picMkLst>
        </pc:picChg>
        <pc:picChg chg="add mod">
          <ac:chgData name="Eli Sollid" userId="e46f7c37-2fb6-46dd-81f5-b0f1c9934060" providerId="ADAL" clId="{797577E5-E9AF-40E6-927D-4F89E2633DC2}" dt="2021-11-11T22:16:33.764" v="12901" actId="1076"/>
          <ac:picMkLst>
            <pc:docMk/>
            <pc:sldMk cId="3090853794" sldId="275"/>
            <ac:picMk id="8" creationId="{2839F532-BE4E-465F-9B25-7311131D7953}"/>
          </ac:picMkLst>
        </pc:picChg>
        <pc:picChg chg="del">
          <ac:chgData name="Eli Sollid" userId="e46f7c37-2fb6-46dd-81f5-b0f1c9934060" providerId="ADAL" clId="{797577E5-E9AF-40E6-927D-4F89E2633DC2}" dt="2021-11-11T19:52:32.687" v="10683" actId="478"/>
          <ac:picMkLst>
            <pc:docMk/>
            <pc:sldMk cId="3090853794" sldId="275"/>
            <ac:picMk id="137" creationId="{C2862409-20B7-4394-A9DA-E15322A44063}"/>
          </ac:picMkLst>
        </pc:picChg>
        <pc:picChg chg="del">
          <ac:chgData name="Eli Sollid" userId="e46f7c37-2fb6-46dd-81f5-b0f1c9934060" providerId="ADAL" clId="{797577E5-E9AF-40E6-927D-4F89E2633DC2}" dt="2021-11-11T19:52:34.999" v="10684" actId="478"/>
          <ac:picMkLst>
            <pc:docMk/>
            <pc:sldMk cId="3090853794" sldId="275"/>
            <ac:picMk id="139" creationId="{415D55DB-34C1-4A11-9564-4763B2F44B67}"/>
          </ac:picMkLst>
        </pc:picChg>
        <pc:picChg chg="del">
          <ac:chgData name="Eli Sollid" userId="e46f7c37-2fb6-46dd-81f5-b0f1c9934060" providerId="ADAL" clId="{797577E5-E9AF-40E6-927D-4F89E2633DC2}" dt="2021-11-11T19:52:34.999" v="10684" actId="478"/>
          <ac:picMkLst>
            <pc:docMk/>
            <pc:sldMk cId="3090853794" sldId="275"/>
            <ac:picMk id="140" creationId="{525AB896-9864-42EF-ABB0-0FD05B73BE9E}"/>
          </ac:picMkLst>
        </pc:picChg>
        <pc:picChg chg="del">
          <ac:chgData name="Eli Sollid" userId="e46f7c37-2fb6-46dd-81f5-b0f1c9934060" providerId="ADAL" clId="{797577E5-E9AF-40E6-927D-4F89E2633DC2}" dt="2021-11-11T19:52:34.999" v="10684" actId="478"/>
          <ac:picMkLst>
            <pc:docMk/>
            <pc:sldMk cId="3090853794" sldId="275"/>
            <ac:picMk id="141" creationId="{1513DE39-C888-4721-A2FD-417C78CD48F0}"/>
          </ac:picMkLst>
        </pc:picChg>
        <pc:picChg chg="del">
          <ac:chgData name="Eli Sollid" userId="e46f7c37-2fb6-46dd-81f5-b0f1c9934060" providerId="ADAL" clId="{797577E5-E9AF-40E6-927D-4F89E2633DC2}" dt="2021-11-11T19:52:32.687" v="10683" actId="478"/>
          <ac:picMkLst>
            <pc:docMk/>
            <pc:sldMk cId="3090853794" sldId="275"/>
            <ac:picMk id="142" creationId="{93E4443A-F45C-4431-9A01-6533D2BA9AC0}"/>
          </ac:picMkLst>
        </pc:picChg>
        <pc:picChg chg="del">
          <ac:chgData name="Eli Sollid" userId="e46f7c37-2fb6-46dd-81f5-b0f1c9934060" providerId="ADAL" clId="{797577E5-E9AF-40E6-927D-4F89E2633DC2}" dt="2021-11-11T19:52:34.999" v="10684" actId="478"/>
          <ac:picMkLst>
            <pc:docMk/>
            <pc:sldMk cId="3090853794" sldId="275"/>
            <ac:picMk id="143" creationId="{5C5220E4-13A6-4880-884B-E0856ACCB5D0}"/>
          </ac:picMkLst>
        </pc:picChg>
        <pc:picChg chg="del">
          <ac:chgData name="Eli Sollid" userId="e46f7c37-2fb6-46dd-81f5-b0f1c9934060" providerId="ADAL" clId="{797577E5-E9AF-40E6-927D-4F89E2633DC2}" dt="2021-11-11T19:52:32.687" v="10683" actId="478"/>
          <ac:picMkLst>
            <pc:docMk/>
            <pc:sldMk cId="3090853794" sldId="275"/>
            <ac:picMk id="144" creationId="{12558966-2E62-4194-86DF-8E156DCA169A}"/>
          </ac:picMkLst>
        </pc:picChg>
        <pc:picChg chg="del">
          <ac:chgData name="Eli Sollid" userId="e46f7c37-2fb6-46dd-81f5-b0f1c9934060" providerId="ADAL" clId="{797577E5-E9AF-40E6-927D-4F89E2633DC2}" dt="2021-11-11T19:52:34.999" v="10684" actId="478"/>
          <ac:picMkLst>
            <pc:docMk/>
            <pc:sldMk cId="3090853794" sldId="275"/>
            <ac:picMk id="145" creationId="{6545FED9-E8E7-4791-8ACE-144B3187F686}"/>
          </ac:picMkLst>
        </pc:picChg>
        <pc:picChg chg="del">
          <ac:chgData name="Eli Sollid" userId="e46f7c37-2fb6-46dd-81f5-b0f1c9934060" providerId="ADAL" clId="{797577E5-E9AF-40E6-927D-4F89E2633DC2}" dt="2021-11-11T19:52:32.687" v="10683" actId="478"/>
          <ac:picMkLst>
            <pc:docMk/>
            <pc:sldMk cId="3090853794" sldId="275"/>
            <ac:picMk id="147" creationId="{E2C69949-2892-46CB-A775-964C9F34E1C1}"/>
          </ac:picMkLst>
        </pc:picChg>
        <pc:picChg chg="del">
          <ac:chgData name="Eli Sollid" userId="e46f7c37-2fb6-46dd-81f5-b0f1c9934060" providerId="ADAL" clId="{797577E5-E9AF-40E6-927D-4F89E2633DC2}" dt="2021-11-11T19:52:32.687" v="10683" actId="478"/>
          <ac:picMkLst>
            <pc:docMk/>
            <pc:sldMk cId="3090853794" sldId="275"/>
            <ac:picMk id="150" creationId="{22E76B19-E2BC-4D53-972A-75204AC43DBB}"/>
          </ac:picMkLst>
        </pc:picChg>
        <pc:inkChg chg="del">
          <ac:chgData name="Eli Sollid" userId="e46f7c37-2fb6-46dd-81f5-b0f1c9934060" providerId="ADAL" clId="{797577E5-E9AF-40E6-927D-4F89E2633DC2}" dt="2021-11-24T04:31:18.923" v="26277" actId="478"/>
          <ac:inkMkLst>
            <pc:docMk/>
            <pc:sldMk cId="3090853794" sldId="275"/>
            <ac:inkMk id="54" creationId="{0578726C-DBC7-4D9C-B4E4-E57DB0424ADC}"/>
          </ac:inkMkLst>
        </pc:inkChg>
        <pc:inkChg chg="del">
          <ac:chgData name="Eli Sollid" userId="e46f7c37-2fb6-46dd-81f5-b0f1c9934060" providerId="ADAL" clId="{797577E5-E9AF-40E6-927D-4F89E2633DC2}" dt="2021-11-24T04:31:18.923" v="26277" actId="478"/>
          <ac:inkMkLst>
            <pc:docMk/>
            <pc:sldMk cId="3090853794" sldId="275"/>
            <ac:inkMk id="71" creationId="{0AFAA791-337B-4E34-9951-8EC1B907088E}"/>
          </ac:inkMkLst>
        </pc:inkChg>
        <pc:inkChg chg="del">
          <ac:chgData name="Eli Sollid" userId="e46f7c37-2fb6-46dd-81f5-b0f1c9934060" providerId="ADAL" clId="{797577E5-E9AF-40E6-927D-4F89E2633DC2}" dt="2021-11-24T04:31:18.923" v="26277" actId="478"/>
          <ac:inkMkLst>
            <pc:docMk/>
            <pc:sldMk cId="3090853794" sldId="275"/>
            <ac:inkMk id="72" creationId="{E30C1327-AF83-43BC-92AA-9A87DEA37CCB}"/>
          </ac:inkMkLst>
        </pc:inkChg>
        <pc:cxnChg chg="del">
          <ac:chgData name="Eli Sollid" userId="e46f7c37-2fb6-46dd-81f5-b0f1c9934060" providerId="ADAL" clId="{797577E5-E9AF-40E6-927D-4F89E2633DC2}" dt="2021-11-11T19:52:37.247" v="10685" actId="478"/>
          <ac:cxnSpMkLst>
            <pc:docMk/>
            <pc:sldMk cId="3090853794" sldId="275"/>
            <ac:cxnSpMk id="138" creationId="{CB718BCE-0852-485A-9BB7-872125C81224}"/>
          </ac:cxnSpMkLst>
        </pc:cxnChg>
      </pc:sldChg>
      <pc:sldChg chg="addSp delSp modSp add del mod ord">
        <pc:chgData name="Eli Sollid" userId="e46f7c37-2fb6-46dd-81f5-b0f1c9934060" providerId="ADAL" clId="{797577E5-E9AF-40E6-927D-4F89E2633DC2}" dt="2021-11-26T18:42:41.646" v="27021" actId="47"/>
        <pc:sldMkLst>
          <pc:docMk/>
          <pc:sldMk cId="643881452" sldId="276"/>
        </pc:sldMkLst>
        <pc:spChg chg="mod">
          <ac:chgData name="Eli Sollid" userId="e46f7c37-2fb6-46dd-81f5-b0f1c9934060" providerId="ADAL" clId="{797577E5-E9AF-40E6-927D-4F89E2633DC2}" dt="2021-11-14T23:39:33.458" v="14517" actId="20577"/>
          <ac:spMkLst>
            <pc:docMk/>
            <pc:sldMk cId="643881452" sldId="276"/>
            <ac:spMk id="2" creationId="{FE286686-057B-46C6-BB8E-0CDCDB284206}"/>
          </ac:spMkLst>
        </pc:spChg>
        <pc:spChg chg="mod">
          <ac:chgData name="Eli Sollid" userId="e46f7c37-2fb6-46dd-81f5-b0f1c9934060" providerId="ADAL" clId="{797577E5-E9AF-40E6-927D-4F89E2633DC2}" dt="2021-11-14T23:38:38.947" v="14475" actId="207"/>
          <ac:spMkLst>
            <pc:docMk/>
            <pc:sldMk cId="643881452" sldId="276"/>
            <ac:spMk id="3" creationId="{FEF74F6F-5684-4086-BFBF-EE55D7D52B00}"/>
          </ac:spMkLst>
        </pc:spChg>
        <pc:spChg chg="del">
          <ac:chgData name="Eli Sollid" userId="e46f7c37-2fb6-46dd-81f5-b0f1c9934060" providerId="ADAL" clId="{797577E5-E9AF-40E6-927D-4F89E2633DC2}" dt="2021-11-11T22:52:02.924" v="13738" actId="478"/>
          <ac:spMkLst>
            <pc:docMk/>
            <pc:sldMk cId="643881452" sldId="276"/>
            <ac:spMk id="4" creationId="{AA1F9621-A6B8-4EA3-B63D-CDAFBD3BA3C4}"/>
          </ac:spMkLst>
        </pc:spChg>
        <pc:spChg chg="add del mod">
          <ac:chgData name="Eli Sollid" userId="e46f7c37-2fb6-46dd-81f5-b0f1c9934060" providerId="ADAL" clId="{797577E5-E9AF-40E6-927D-4F89E2633DC2}" dt="2021-11-26T17:36:21.286" v="26807" actId="1076"/>
          <ac:spMkLst>
            <pc:docMk/>
            <pc:sldMk cId="643881452" sldId="276"/>
            <ac:spMk id="9" creationId="{AA3CD80F-A623-46F4-96C8-E51511FC5E9A}"/>
          </ac:spMkLst>
        </pc:spChg>
        <pc:spChg chg="add del mod">
          <ac:chgData name="Eli Sollid" userId="e46f7c37-2fb6-46dd-81f5-b0f1c9934060" providerId="ADAL" clId="{797577E5-E9AF-40E6-927D-4F89E2633DC2}" dt="2021-11-26T18:41:41.906" v="26991" actId="20577"/>
          <ac:spMkLst>
            <pc:docMk/>
            <pc:sldMk cId="643881452" sldId="276"/>
            <ac:spMk id="18" creationId="{737B5C1C-83D8-4212-8185-A2CECEBACD5F}"/>
          </ac:spMkLst>
        </pc:spChg>
        <pc:spChg chg="add del mod">
          <ac:chgData name="Eli Sollid" userId="e46f7c37-2fb6-46dd-81f5-b0f1c9934060" providerId="ADAL" clId="{797577E5-E9AF-40E6-927D-4F89E2633DC2}" dt="2021-11-11T22:58:11.868" v="13787" actId="478"/>
          <ac:spMkLst>
            <pc:docMk/>
            <pc:sldMk cId="643881452" sldId="276"/>
            <ac:spMk id="19" creationId="{30D93B70-BA8F-440A-AB63-FD7F03B208FE}"/>
          </ac:spMkLst>
        </pc:spChg>
        <pc:spChg chg="add mod">
          <ac:chgData name="Eli Sollid" userId="e46f7c37-2fb6-46dd-81f5-b0f1c9934060" providerId="ADAL" clId="{797577E5-E9AF-40E6-927D-4F89E2633DC2}" dt="2021-11-26T17:38:11.950" v="26826" actId="1076"/>
          <ac:spMkLst>
            <pc:docMk/>
            <pc:sldMk cId="643881452" sldId="276"/>
            <ac:spMk id="19" creationId="{C3E7E1DF-CB16-4821-A4AB-4B477367034F}"/>
          </ac:spMkLst>
        </pc:spChg>
        <pc:spChg chg="add del mod">
          <ac:chgData name="Eli Sollid" userId="e46f7c37-2fb6-46dd-81f5-b0f1c9934060" providerId="ADAL" clId="{797577E5-E9AF-40E6-927D-4F89E2633DC2}" dt="2021-11-26T17:35:11.678" v="26794" actId="1076"/>
          <ac:spMkLst>
            <pc:docMk/>
            <pc:sldMk cId="643881452" sldId="276"/>
            <ac:spMk id="20" creationId="{A6CEB74C-017F-4FBA-8BF9-D1BF8AE76034}"/>
          </ac:spMkLst>
        </pc:spChg>
        <pc:spChg chg="add del mod">
          <ac:chgData name="Eli Sollid" userId="e46f7c37-2fb6-46dd-81f5-b0f1c9934060" providerId="ADAL" clId="{797577E5-E9AF-40E6-927D-4F89E2633DC2}" dt="2021-11-26T17:35:19.905" v="26800" actId="1076"/>
          <ac:spMkLst>
            <pc:docMk/>
            <pc:sldMk cId="643881452" sldId="276"/>
            <ac:spMk id="21" creationId="{E12C35A1-F703-44D0-98C1-B1E9EDBEA012}"/>
          </ac:spMkLst>
        </pc:spChg>
        <pc:picChg chg="add mod">
          <ac:chgData name="Eli Sollid" userId="e46f7c37-2fb6-46dd-81f5-b0f1c9934060" providerId="ADAL" clId="{797577E5-E9AF-40E6-927D-4F89E2633DC2}" dt="2021-11-26T17:19:28.201" v="26644" actId="14100"/>
          <ac:picMkLst>
            <pc:docMk/>
            <pc:sldMk cId="643881452" sldId="276"/>
            <ac:picMk id="5" creationId="{C5231745-7E40-42D3-88D0-91A6F076309B}"/>
          </ac:picMkLst>
        </pc:picChg>
        <pc:picChg chg="add del mod">
          <ac:chgData name="Eli Sollid" userId="e46f7c37-2fb6-46dd-81f5-b0f1c9934060" providerId="ADAL" clId="{797577E5-E9AF-40E6-927D-4F89E2633DC2}" dt="2021-11-26T17:35:14.211" v="26798" actId="1076"/>
          <ac:picMkLst>
            <pc:docMk/>
            <pc:sldMk cId="643881452" sldId="276"/>
            <ac:picMk id="6" creationId="{1A9C4F8F-9E68-4054-9AF8-8C6281DC233A}"/>
          </ac:picMkLst>
        </pc:picChg>
        <pc:picChg chg="add del mod">
          <ac:chgData name="Eli Sollid" userId="e46f7c37-2fb6-46dd-81f5-b0f1c9934060" providerId="ADAL" clId="{797577E5-E9AF-40E6-927D-4F89E2633DC2}" dt="2021-11-11T22:54:55.245" v="13754"/>
          <ac:picMkLst>
            <pc:docMk/>
            <pc:sldMk cId="643881452" sldId="276"/>
            <ac:picMk id="10" creationId="{69E092A5-2FF0-405C-963D-554E13BFECDB}"/>
          </ac:picMkLst>
        </pc:picChg>
        <pc:picChg chg="add mod">
          <ac:chgData name="Eli Sollid" userId="e46f7c37-2fb6-46dd-81f5-b0f1c9934060" providerId="ADAL" clId="{797577E5-E9AF-40E6-927D-4F89E2633DC2}" dt="2021-11-26T17:20:17.419" v="26653" actId="14100"/>
          <ac:picMkLst>
            <pc:docMk/>
            <pc:sldMk cId="643881452" sldId="276"/>
            <ac:picMk id="10" creationId="{827D1613-0BBD-454E-A92C-A28D074BC37C}"/>
          </ac:picMkLst>
        </pc:picChg>
        <pc:picChg chg="add del mod">
          <ac:chgData name="Eli Sollid" userId="e46f7c37-2fb6-46dd-81f5-b0f1c9934060" providerId="ADAL" clId="{797577E5-E9AF-40E6-927D-4F89E2633DC2}" dt="2021-11-11T22:54:54.133" v="13753"/>
          <ac:picMkLst>
            <pc:docMk/>
            <pc:sldMk cId="643881452" sldId="276"/>
            <ac:picMk id="11" creationId="{C171C105-C5EF-4E29-A022-70289D81E050}"/>
          </ac:picMkLst>
        </pc:picChg>
        <pc:picChg chg="add del mod">
          <ac:chgData name="Eli Sollid" userId="e46f7c37-2fb6-46dd-81f5-b0f1c9934060" providerId="ADAL" clId="{797577E5-E9AF-40E6-927D-4F89E2633DC2}" dt="2021-11-26T17:19:10.941" v="26637" actId="478"/>
          <ac:picMkLst>
            <pc:docMk/>
            <pc:sldMk cId="643881452" sldId="276"/>
            <ac:picMk id="13" creationId="{01484178-5882-41B8-A547-543516A96836}"/>
          </ac:picMkLst>
        </pc:picChg>
        <pc:picChg chg="add del mod">
          <ac:chgData name="Eli Sollid" userId="e46f7c37-2fb6-46dd-81f5-b0f1c9934060" providerId="ADAL" clId="{797577E5-E9AF-40E6-927D-4F89E2633DC2}" dt="2021-11-26T17:20:00.659" v="26645" actId="478"/>
          <ac:picMkLst>
            <pc:docMk/>
            <pc:sldMk cId="643881452" sldId="276"/>
            <ac:picMk id="15" creationId="{03ADAD43-87E4-4A16-9584-B9ED0FDB9AA3}"/>
          </ac:picMkLst>
        </pc:picChg>
        <pc:cxnChg chg="add del mod">
          <ac:chgData name="Eli Sollid" userId="e46f7c37-2fb6-46dd-81f5-b0f1c9934060" providerId="ADAL" clId="{797577E5-E9AF-40E6-927D-4F89E2633DC2}" dt="2021-11-26T17:35:35.917" v="26803" actId="14100"/>
          <ac:cxnSpMkLst>
            <pc:docMk/>
            <pc:sldMk cId="643881452" sldId="276"/>
            <ac:cxnSpMk id="8" creationId="{99D87B31-E156-4CC7-BF41-AE0189A0E73F}"/>
          </ac:cxnSpMkLst>
        </pc:cxnChg>
        <pc:cxnChg chg="add del mod">
          <ac:chgData name="Eli Sollid" userId="e46f7c37-2fb6-46dd-81f5-b0f1c9934060" providerId="ADAL" clId="{797577E5-E9AF-40E6-927D-4F89E2633DC2}" dt="2021-11-24T05:28:25.222" v="26550" actId="478"/>
          <ac:cxnSpMkLst>
            <pc:docMk/>
            <pc:sldMk cId="643881452" sldId="276"/>
            <ac:cxnSpMk id="17" creationId="{8088E833-C13A-4567-B4AD-156C14475F77}"/>
          </ac:cxnSpMkLst>
        </pc:cxnChg>
        <pc:cxnChg chg="add mod">
          <ac:chgData name="Eli Sollid" userId="e46f7c37-2fb6-46dd-81f5-b0f1c9934060" providerId="ADAL" clId="{797577E5-E9AF-40E6-927D-4F89E2633DC2}" dt="2021-11-26T17:37:49.699" v="26818" actId="14100"/>
          <ac:cxnSpMkLst>
            <pc:docMk/>
            <pc:sldMk cId="643881452" sldId="276"/>
            <ac:cxnSpMk id="22" creationId="{A950BE07-6D88-4087-A11C-A35C7A0ED392}"/>
          </ac:cxnSpMkLst>
        </pc:cxnChg>
      </pc:sldChg>
      <pc:sldChg chg="modSp new del mod">
        <pc:chgData name="Eli Sollid" userId="e46f7c37-2fb6-46dd-81f5-b0f1c9934060" providerId="ADAL" clId="{797577E5-E9AF-40E6-927D-4F89E2633DC2}" dt="2021-11-21T06:10:42.894" v="23353" actId="47"/>
        <pc:sldMkLst>
          <pc:docMk/>
          <pc:sldMk cId="2229821963" sldId="277"/>
        </pc:sldMkLst>
        <pc:spChg chg="mod">
          <ac:chgData name="Eli Sollid" userId="e46f7c37-2fb6-46dd-81f5-b0f1c9934060" providerId="ADAL" clId="{797577E5-E9AF-40E6-927D-4F89E2633DC2}" dt="2021-11-16T04:11:12.282" v="15298" actId="20577"/>
          <ac:spMkLst>
            <pc:docMk/>
            <pc:sldMk cId="2229821963" sldId="277"/>
            <ac:spMk id="3" creationId="{F2FA69BB-2A04-44FE-99BD-2652BA5B702A}"/>
          </ac:spMkLst>
        </pc:spChg>
      </pc:sldChg>
      <pc:sldChg chg="modSp new del mod">
        <pc:chgData name="Eli Sollid" userId="e46f7c37-2fb6-46dd-81f5-b0f1c9934060" providerId="ADAL" clId="{797577E5-E9AF-40E6-927D-4F89E2633DC2}" dt="2021-11-21T06:10:44.224" v="23354" actId="47"/>
        <pc:sldMkLst>
          <pc:docMk/>
          <pc:sldMk cId="19383192" sldId="278"/>
        </pc:sldMkLst>
        <pc:spChg chg="mod">
          <ac:chgData name="Eli Sollid" userId="e46f7c37-2fb6-46dd-81f5-b0f1c9934060" providerId="ADAL" clId="{797577E5-E9AF-40E6-927D-4F89E2633DC2}" dt="2021-11-16T04:12:25.248" v="15307" actId="20577"/>
          <ac:spMkLst>
            <pc:docMk/>
            <pc:sldMk cId="19383192" sldId="278"/>
            <ac:spMk id="3" creationId="{DC9DFCBB-CFF0-4073-B537-E2540A1DECEE}"/>
          </ac:spMkLst>
        </pc:spChg>
      </pc:sldChg>
      <pc:sldChg chg="addSp delSp modSp add mod ord">
        <pc:chgData name="Eli Sollid" userId="e46f7c37-2fb6-46dd-81f5-b0f1c9934060" providerId="ADAL" clId="{797577E5-E9AF-40E6-927D-4F89E2633DC2}" dt="2021-11-23T02:51:16.065" v="23797" actId="20577"/>
        <pc:sldMkLst>
          <pc:docMk/>
          <pc:sldMk cId="1993415390" sldId="279"/>
        </pc:sldMkLst>
        <pc:spChg chg="mod">
          <ac:chgData name="Eli Sollid" userId="e46f7c37-2fb6-46dd-81f5-b0f1c9934060" providerId="ADAL" clId="{797577E5-E9AF-40E6-927D-4F89E2633DC2}" dt="2021-11-17T00:06:26.594" v="16730" actId="1076"/>
          <ac:spMkLst>
            <pc:docMk/>
            <pc:sldMk cId="1993415390" sldId="279"/>
            <ac:spMk id="2" creationId="{C608D795-0C66-4398-8BD2-A8AB72113E0E}"/>
          </ac:spMkLst>
        </pc:spChg>
        <pc:spChg chg="mod">
          <ac:chgData name="Eli Sollid" userId="e46f7c37-2fb6-46dd-81f5-b0f1c9934060" providerId="ADAL" clId="{797577E5-E9AF-40E6-927D-4F89E2633DC2}" dt="2021-11-23T02:51:16.065" v="23797" actId="20577"/>
          <ac:spMkLst>
            <pc:docMk/>
            <pc:sldMk cId="1993415390" sldId="279"/>
            <ac:spMk id="7" creationId="{8D001D07-4473-4EE4-891D-D0974B5DB823}"/>
          </ac:spMkLst>
        </pc:spChg>
        <pc:spChg chg="mod">
          <ac:chgData name="Eli Sollid" userId="e46f7c37-2fb6-46dd-81f5-b0f1c9934060" providerId="ADAL" clId="{797577E5-E9AF-40E6-927D-4F89E2633DC2}" dt="2021-11-17T02:17:24.798" v="17885" actId="20577"/>
          <ac:spMkLst>
            <pc:docMk/>
            <pc:sldMk cId="1993415390" sldId="279"/>
            <ac:spMk id="10" creationId="{7A2D2546-BAFA-424B-AA7C-50A505647461}"/>
          </ac:spMkLst>
        </pc:spChg>
        <pc:picChg chg="del">
          <ac:chgData name="Eli Sollid" userId="e46f7c37-2fb6-46dd-81f5-b0f1c9934060" providerId="ADAL" clId="{797577E5-E9AF-40E6-927D-4F89E2633DC2}" dt="2021-11-17T00:06:39.533" v="16732" actId="478"/>
          <ac:picMkLst>
            <pc:docMk/>
            <pc:sldMk cId="1993415390" sldId="279"/>
            <ac:picMk id="4" creationId="{3D1748CC-3102-4214-86C1-812B91DD9F2E}"/>
          </ac:picMkLst>
        </pc:picChg>
        <pc:picChg chg="add del mod">
          <ac:chgData name="Eli Sollid" userId="e46f7c37-2fb6-46dd-81f5-b0f1c9934060" providerId="ADAL" clId="{797577E5-E9AF-40E6-927D-4F89E2633DC2}" dt="2021-11-17T02:04:13.364" v="17702" actId="478"/>
          <ac:picMkLst>
            <pc:docMk/>
            <pc:sldMk cId="1993415390" sldId="279"/>
            <ac:picMk id="5" creationId="{76888D0D-9970-4C3C-BB40-D64FFE96016C}"/>
          </ac:picMkLst>
        </pc:picChg>
        <pc:picChg chg="add mod">
          <ac:chgData name="Eli Sollid" userId="e46f7c37-2fb6-46dd-81f5-b0f1c9934060" providerId="ADAL" clId="{797577E5-E9AF-40E6-927D-4F89E2633DC2}" dt="2021-11-17T02:06:29.024" v="17709" actId="1076"/>
          <ac:picMkLst>
            <pc:docMk/>
            <pc:sldMk cId="1993415390" sldId="279"/>
            <ac:picMk id="8" creationId="{C94944AA-B967-450D-A93C-28EC33BD7541}"/>
          </ac:picMkLst>
        </pc:picChg>
      </pc:sldChg>
      <pc:sldChg chg="modSp new mod">
        <pc:chgData name="Eli Sollid" userId="e46f7c37-2fb6-46dd-81f5-b0f1c9934060" providerId="ADAL" clId="{797577E5-E9AF-40E6-927D-4F89E2633DC2}" dt="2021-11-17T03:28:15.919" v="18265" actId="20577"/>
        <pc:sldMkLst>
          <pc:docMk/>
          <pc:sldMk cId="2645767000" sldId="280"/>
        </pc:sldMkLst>
        <pc:spChg chg="mod">
          <ac:chgData name="Eli Sollid" userId="e46f7c37-2fb6-46dd-81f5-b0f1c9934060" providerId="ADAL" clId="{797577E5-E9AF-40E6-927D-4F89E2633DC2}" dt="2021-11-17T03:28:15.919" v="18265" actId="20577"/>
          <ac:spMkLst>
            <pc:docMk/>
            <pc:sldMk cId="2645767000" sldId="280"/>
            <ac:spMk id="3" creationId="{B54DCD64-8A83-4C2A-B5BC-7CF7205A0C04}"/>
          </ac:spMkLst>
        </pc:spChg>
      </pc:sldChg>
      <pc:sldChg chg="addSp delSp modSp new del mod">
        <pc:chgData name="Eli Sollid" userId="e46f7c37-2fb6-46dd-81f5-b0f1c9934060" providerId="ADAL" clId="{797577E5-E9AF-40E6-927D-4F89E2633DC2}" dt="2021-11-17T03:31:30.109" v="18393" actId="2696"/>
        <pc:sldMkLst>
          <pc:docMk/>
          <pc:sldMk cId="2802161764" sldId="281"/>
        </pc:sldMkLst>
        <pc:spChg chg="mod">
          <ac:chgData name="Eli Sollid" userId="e46f7c37-2fb6-46dd-81f5-b0f1c9934060" providerId="ADAL" clId="{797577E5-E9AF-40E6-927D-4F89E2633DC2}" dt="2021-11-17T01:55:04.055" v="17701" actId="20577"/>
          <ac:spMkLst>
            <pc:docMk/>
            <pc:sldMk cId="2802161764" sldId="281"/>
            <ac:spMk id="3" creationId="{84D970F9-B2BA-44E2-9D46-CB231CDB7331}"/>
          </ac:spMkLst>
        </pc:spChg>
        <pc:picChg chg="add del mod">
          <ac:chgData name="Eli Sollid" userId="e46f7c37-2fb6-46dd-81f5-b0f1c9934060" providerId="ADAL" clId="{797577E5-E9AF-40E6-927D-4F89E2633DC2}" dt="2021-11-17T03:10:21.030" v="17919" actId="21"/>
          <ac:picMkLst>
            <pc:docMk/>
            <pc:sldMk cId="2802161764" sldId="281"/>
            <ac:picMk id="5" creationId="{E9D82E43-9236-41CF-A35D-5CDB738DA5F5}"/>
          </ac:picMkLst>
        </pc:picChg>
      </pc:sldChg>
      <pc:sldChg chg="addSp delSp modSp new mod">
        <pc:chgData name="Eli Sollid" userId="e46f7c37-2fb6-46dd-81f5-b0f1c9934060" providerId="ADAL" clId="{797577E5-E9AF-40E6-927D-4F89E2633DC2}" dt="2021-12-01T06:14:03.038" v="27767" actId="1076"/>
        <pc:sldMkLst>
          <pc:docMk/>
          <pc:sldMk cId="3808058342" sldId="282"/>
        </pc:sldMkLst>
        <pc:spChg chg="mod">
          <ac:chgData name="Eli Sollid" userId="e46f7c37-2fb6-46dd-81f5-b0f1c9934060" providerId="ADAL" clId="{797577E5-E9AF-40E6-927D-4F89E2633DC2}" dt="2021-12-01T06:14:03.038" v="27767" actId="1076"/>
          <ac:spMkLst>
            <pc:docMk/>
            <pc:sldMk cId="3808058342" sldId="282"/>
            <ac:spMk id="2" creationId="{C20B3E50-8F02-46CB-9E13-59C3149A8B0A}"/>
          </ac:spMkLst>
        </pc:spChg>
        <pc:spChg chg="mod">
          <ac:chgData name="Eli Sollid" userId="e46f7c37-2fb6-46dd-81f5-b0f1c9934060" providerId="ADAL" clId="{797577E5-E9AF-40E6-927D-4F89E2633DC2}" dt="2021-11-17T03:23:33.683" v="18116" actId="207"/>
          <ac:spMkLst>
            <pc:docMk/>
            <pc:sldMk cId="3808058342" sldId="282"/>
            <ac:spMk id="3" creationId="{7CBFF81B-A7E8-4709-A814-DB83F71FFBC6}"/>
          </ac:spMkLst>
        </pc:spChg>
        <pc:picChg chg="add del mod">
          <ac:chgData name="Eli Sollid" userId="e46f7c37-2fb6-46dd-81f5-b0f1c9934060" providerId="ADAL" clId="{797577E5-E9AF-40E6-927D-4F89E2633DC2}" dt="2021-11-17T03:23:17.744" v="18112" actId="478"/>
          <ac:picMkLst>
            <pc:docMk/>
            <pc:sldMk cId="3808058342" sldId="282"/>
            <ac:picMk id="4" creationId="{D60BE14E-3C70-4798-9A0D-FF7C60D38F4A}"/>
          </ac:picMkLst>
        </pc:picChg>
      </pc:sldChg>
      <pc:sldChg chg="addSp delSp modSp add mod">
        <pc:chgData name="Eli Sollid" userId="e46f7c37-2fb6-46dd-81f5-b0f1c9934060" providerId="ADAL" clId="{797577E5-E9AF-40E6-927D-4F89E2633DC2}" dt="2021-12-01T06:14:20.049" v="27775" actId="478"/>
        <pc:sldMkLst>
          <pc:docMk/>
          <pc:sldMk cId="2384437069" sldId="283"/>
        </pc:sldMkLst>
        <pc:spChg chg="del">
          <ac:chgData name="Eli Sollid" userId="e46f7c37-2fb6-46dd-81f5-b0f1c9934060" providerId="ADAL" clId="{797577E5-E9AF-40E6-927D-4F89E2633DC2}" dt="2021-12-01T06:14:18.019" v="27773" actId="478"/>
          <ac:spMkLst>
            <pc:docMk/>
            <pc:sldMk cId="2384437069" sldId="283"/>
            <ac:spMk id="2" creationId="{C20B3E50-8F02-46CB-9E13-59C3149A8B0A}"/>
          </ac:spMkLst>
        </pc:spChg>
        <pc:spChg chg="mod">
          <ac:chgData name="Eli Sollid" userId="e46f7c37-2fb6-46dd-81f5-b0f1c9934060" providerId="ADAL" clId="{797577E5-E9AF-40E6-927D-4F89E2633DC2}" dt="2021-11-17T03:29:27.175" v="18392" actId="20577"/>
          <ac:spMkLst>
            <pc:docMk/>
            <pc:sldMk cId="2384437069" sldId="283"/>
            <ac:spMk id="3" creationId="{7CBFF81B-A7E8-4709-A814-DB83F71FFBC6}"/>
          </ac:spMkLst>
        </pc:spChg>
        <pc:spChg chg="add del mod">
          <ac:chgData name="Eli Sollid" userId="e46f7c37-2fb6-46dd-81f5-b0f1c9934060" providerId="ADAL" clId="{797577E5-E9AF-40E6-927D-4F89E2633DC2}" dt="2021-12-01T06:14:20.049" v="27775" actId="478"/>
          <ac:spMkLst>
            <pc:docMk/>
            <pc:sldMk cId="2384437069" sldId="283"/>
            <ac:spMk id="5" creationId="{F86392D0-89BB-4BC5-B66A-488E10F81848}"/>
          </ac:spMkLst>
        </pc:spChg>
        <pc:spChg chg="add mod">
          <ac:chgData name="Eli Sollid" userId="e46f7c37-2fb6-46dd-81f5-b0f1c9934060" providerId="ADAL" clId="{797577E5-E9AF-40E6-927D-4F89E2633DC2}" dt="2021-12-01T06:14:18.172" v="27774"/>
          <ac:spMkLst>
            <pc:docMk/>
            <pc:sldMk cId="2384437069" sldId="283"/>
            <ac:spMk id="6" creationId="{7FA3F174-CCEE-48EF-9134-669FC0CD1AE3}"/>
          </ac:spMkLst>
        </pc:spChg>
      </pc:sldChg>
      <pc:sldChg chg="delSp modSp add del mod ord">
        <pc:chgData name="Eli Sollid" userId="e46f7c37-2fb6-46dd-81f5-b0f1c9934060" providerId="ADAL" clId="{797577E5-E9AF-40E6-927D-4F89E2633DC2}" dt="2021-11-21T04:54:28.065" v="20924" actId="47"/>
        <pc:sldMkLst>
          <pc:docMk/>
          <pc:sldMk cId="1183170537" sldId="284"/>
        </pc:sldMkLst>
        <pc:spChg chg="mod">
          <ac:chgData name="Eli Sollid" userId="e46f7c37-2fb6-46dd-81f5-b0f1c9934060" providerId="ADAL" clId="{797577E5-E9AF-40E6-927D-4F89E2633DC2}" dt="2021-11-21T04:08:25.971" v="19106" actId="1076"/>
          <ac:spMkLst>
            <pc:docMk/>
            <pc:sldMk cId="1183170537" sldId="284"/>
            <ac:spMk id="2" creationId="{7D9C784A-3F58-45C8-9339-4272639268F8}"/>
          </ac:spMkLst>
        </pc:spChg>
        <pc:spChg chg="mod">
          <ac:chgData name="Eli Sollid" userId="e46f7c37-2fb6-46dd-81f5-b0f1c9934060" providerId="ADAL" clId="{797577E5-E9AF-40E6-927D-4F89E2633DC2}" dt="2021-11-21T04:08:12.076" v="19103" actId="27636"/>
          <ac:spMkLst>
            <pc:docMk/>
            <pc:sldMk cId="1183170537" sldId="284"/>
            <ac:spMk id="3" creationId="{7D292A19-BF12-4727-AA92-8F6F6A8CA1CD}"/>
          </ac:spMkLst>
        </pc:spChg>
        <pc:picChg chg="del">
          <ac:chgData name="Eli Sollid" userId="e46f7c37-2fb6-46dd-81f5-b0f1c9934060" providerId="ADAL" clId="{797577E5-E9AF-40E6-927D-4F89E2633DC2}" dt="2021-11-19T21:17:47.447" v="18426" actId="478"/>
          <ac:picMkLst>
            <pc:docMk/>
            <pc:sldMk cId="1183170537" sldId="284"/>
            <ac:picMk id="7" creationId="{C89F7DAE-03EF-4A54-A347-605AC527367D}"/>
          </ac:picMkLst>
        </pc:picChg>
      </pc:sldChg>
      <pc:sldChg chg="modSp new del mod">
        <pc:chgData name="Eli Sollid" userId="e46f7c37-2fb6-46dd-81f5-b0f1c9934060" providerId="ADAL" clId="{797577E5-E9AF-40E6-927D-4F89E2633DC2}" dt="2021-11-21T05:02:05.291" v="21333" actId="47"/>
        <pc:sldMkLst>
          <pc:docMk/>
          <pc:sldMk cId="152560493" sldId="285"/>
        </pc:sldMkLst>
        <pc:spChg chg="mod">
          <ac:chgData name="Eli Sollid" userId="e46f7c37-2fb6-46dd-81f5-b0f1c9934060" providerId="ADAL" clId="{797577E5-E9AF-40E6-927D-4F89E2633DC2}" dt="2021-11-21T04:10:31.083" v="19511" actId="20577"/>
          <ac:spMkLst>
            <pc:docMk/>
            <pc:sldMk cId="152560493" sldId="285"/>
            <ac:spMk id="3" creationId="{BD023765-665C-47BE-9828-3B4EDEA8CAF5}"/>
          </ac:spMkLst>
        </pc:spChg>
      </pc:sldChg>
      <pc:sldChg chg="modSp new del mod">
        <pc:chgData name="Eli Sollid" userId="e46f7c37-2fb6-46dd-81f5-b0f1c9934060" providerId="ADAL" clId="{797577E5-E9AF-40E6-927D-4F89E2633DC2}" dt="2021-11-21T05:01:59.853" v="21332" actId="47"/>
        <pc:sldMkLst>
          <pc:docMk/>
          <pc:sldMk cId="3686573750" sldId="286"/>
        </pc:sldMkLst>
        <pc:spChg chg="mod">
          <ac:chgData name="Eli Sollid" userId="e46f7c37-2fb6-46dd-81f5-b0f1c9934060" providerId="ADAL" clId="{797577E5-E9AF-40E6-927D-4F89E2633DC2}" dt="2021-11-21T04:16:21.995" v="19750" actId="20577"/>
          <ac:spMkLst>
            <pc:docMk/>
            <pc:sldMk cId="3686573750" sldId="286"/>
            <ac:spMk id="3" creationId="{994B1FF2-7A49-4453-B967-0257AC7137CB}"/>
          </ac:spMkLst>
        </pc:spChg>
      </pc:sldChg>
      <pc:sldChg chg="addSp delSp modSp new mod">
        <pc:chgData name="Eli Sollid" userId="e46f7c37-2fb6-46dd-81f5-b0f1c9934060" providerId="ADAL" clId="{797577E5-E9AF-40E6-927D-4F89E2633DC2}" dt="2021-11-24T04:05:26.277" v="26014" actId="27636"/>
        <pc:sldMkLst>
          <pc:docMk/>
          <pc:sldMk cId="1552747471" sldId="287"/>
        </pc:sldMkLst>
        <pc:spChg chg="mod">
          <ac:chgData name="Eli Sollid" userId="e46f7c37-2fb6-46dd-81f5-b0f1c9934060" providerId="ADAL" clId="{797577E5-E9AF-40E6-927D-4F89E2633DC2}" dt="2021-11-21T04:49:03.001" v="20917" actId="255"/>
          <ac:spMkLst>
            <pc:docMk/>
            <pc:sldMk cId="1552747471" sldId="287"/>
            <ac:spMk id="2" creationId="{A4669C0A-C302-4FB2-9C3F-DF58AC44976C}"/>
          </ac:spMkLst>
        </pc:spChg>
        <pc:spChg chg="mod">
          <ac:chgData name="Eli Sollid" userId="e46f7c37-2fb6-46dd-81f5-b0f1c9934060" providerId="ADAL" clId="{797577E5-E9AF-40E6-927D-4F89E2633DC2}" dt="2021-11-24T04:05:26.277" v="26014" actId="27636"/>
          <ac:spMkLst>
            <pc:docMk/>
            <pc:sldMk cId="1552747471" sldId="287"/>
            <ac:spMk id="3" creationId="{56B1282E-7617-46C9-A2EA-97857FA88280}"/>
          </ac:spMkLst>
        </pc:spChg>
        <pc:spChg chg="add mod">
          <ac:chgData name="Eli Sollid" userId="e46f7c37-2fb6-46dd-81f5-b0f1c9934060" providerId="ADAL" clId="{797577E5-E9AF-40E6-927D-4F89E2633DC2}" dt="2021-11-24T03:51:36.337" v="25584" actId="1076"/>
          <ac:spMkLst>
            <pc:docMk/>
            <pc:sldMk cId="1552747471" sldId="287"/>
            <ac:spMk id="4" creationId="{BFE40FAB-11EE-4BCD-8BF1-24B017362785}"/>
          </ac:spMkLst>
        </pc:spChg>
        <pc:spChg chg="add mod">
          <ac:chgData name="Eli Sollid" userId="e46f7c37-2fb6-46dd-81f5-b0f1c9934060" providerId="ADAL" clId="{797577E5-E9AF-40E6-927D-4F89E2633DC2}" dt="2021-11-24T03:52:10.303" v="25644" actId="1076"/>
          <ac:spMkLst>
            <pc:docMk/>
            <pc:sldMk cId="1552747471" sldId="287"/>
            <ac:spMk id="5" creationId="{C273147F-EA91-4ED3-84E4-F2B0DEAFCA44}"/>
          </ac:spMkLst>
        </pc:spChg>
        <pc:picChg chg="add del">
          <ac:chgData name="Eli Sollid" userId="e46f7c37-2fb6-46dd-81f5-b0f1c9934060" providerId="ADAL" clId="{797577E5-E9AF-40E6-927D-4F89E2633DC2}" dt="2021-11-21T04:32:22.558" v="20334"/>
          <ac:picMkLst>
            <pc:docMk/>
            <pc:sldMk cId="1552747471" sldId="287"/>
            <ac:picMk id="4" creationId="{ED1B9838-837E-4A6D-98FD-4215BCE78010}"/>
          </ac:picMkLst>
        </pc:picChg>
        <pc:picChg chg="add mod">
          <ac:chgData name="Eli Sollid" userId="e46f7c37-2fb6-46dd-81f5-b0f1c9934060" providerId="ADAL" clId="{797577E5-E9AF-40E6-927D-4F89E2633DC2}" dt="2021-11-21T04:33:35.711" v="20348" actId="1076"/>
          <ac:picMkLst>
            <pc:docMk/>
            <pc:sldMk cId="1552747471" sldId="287"/>
            <ac:picMk id="6" creationId="{5F154591-AC17-4EDA-B243-30BEAEBB913C}"/>
          </ac:picMkLst>
        </pc:picChg>
        <pc:picChg chg="add mod">
          <ac:chgData name="Eli Sollid" userId="e46f7c37-2fb6-46dd-81f5-b0f1c9934060" providerId="ADAL" clId="{797577E5-E9AF-40E6-927D-4F89E2633DC2}" dt="2021-11-24T03:49:35.627" v="25411" actId="1076"/>
          <ac:picMkLst>
            <pc:docMk/>
            <pc:sldMk cId="1552747471" sldId="287"/>
            <ac:picMk id="8" creationId="{E6226D9B-94E1-4DEC-B11A-D69429BBB549}"/>
          </ac:picMkLst>
        </pc:picChg>
      </pc:sldChg>
      <pc:sldChg chg="addSp delSp modSp new mod setBg">
        <pc:chgData name="Eli Sollid" userId="e46f7c37-2fb6-46dd-81f5-b0f1c9934060" providerId="ADAL" clId="{797577E5-E9AF-40E6-927D-4F89E2633DC2}" dt="2021-11-24T03:40:37.556" v="25408" actId="1076"/>
        <pc:sldMkLst>
          <pc:docMk/>
          <pc:sldMk cId="3628987400" sldId="288"/>
        </pc:sldMkLst>
        <pc:spChg chg="mod">
          <ac:chgData name="Eli Sollid" userId="e46f7c37-2fb6-46dd-81f5-b0f1c9934060" providerId="ADAL" clId="{797577E5-E9AF-40E6-927D-4F89E2633DC2}" dt="2021-11-21T04:49:23.217" v="20923" actId="1076"/>
          <ac:spMkLst>
            <pc:docMk/>
            <pc:sldMk cId="3628987400" sldId="288"/>
            <ac:spMk id="2" creationId="{9C7E2B5E-3D42-42CD-ABF4-782281A1ED34}"/>
          </ac:spMkLst>
        </pc:spChg>
        <pc:spChg chg="mod">
          <ac:chgData name="Eli Sollid" userId="e46f7c37-2fb6-46dd-81f5-b0f1c9934060" providerId="ADAL" clId="{797577E5-E9AF-40E6-927D-4F89E2633DC2}" dt="2021-11-24T03:38:14.527" v="25223" actId="20577"/>
          <ac:spMkLst>
            <pc:docMk/>
            <pc:sldMk cId="3628987400" sldId="288"/>
            <ac:spMk id="3" creationId="{8857FD84-13A4-4750-A6A6-251C31DB87D1}"/>
          </ac:spMkLst>
        </pc:spChg>
        <pc:spChg chg="add mod">
          <ac:chgData name="Eli Sollid" userId="e46f7c37-2fb6-46dd-81f5-b0f1c9934060" providerId="ADAL" clId="{797577E5-E9AF-40E6-927D-4F89E2633DC2}" dt="2021-11-24T03:40:27.199" v="25405" actId="1076"/>
          <ac:spMkLst>
            <pc:docMk/>
            <pc:sldMk cId="3628987400" sldId="288"/>
            <ac:spMk id="4" creationId="{3E6081E7-8D99-436C-B767-11053C5844D6}"/>
          </ac:spMkLst>
        </pc:spChg>
        <pc:spChg chg="add mod">
          <ac:chgData name="Eli Sollid" userId="e46f7c37-2fb6-46dd-81f5-b0f1c9934060" providerId="ADAL" clId="{797577E5-E9AF-40E6-927D-4F89E2633DC2}" dt="2021-11-24T03:40:37.556" v="25408" actId="1076"/>
          <ac:spMkLst>
            <pc:docMk/>
            <pc:sldMk cId="3628987400" sldId="288"/>
            <ac:spMk id="6" creationId="{0D01F8D5-34E0-4772-AAC8-1E8BF0E73B04}"/>
          </ac:spMkLst>
        </pc:spChg>
        <pc:spChg chg="add del">
          <ac:chgData name="Eli Sollid" userId="e46f7c37-2fb6-46dd-81f5-b0f1c9934060" providerId="ADAL" clId="{797577E5-E9AF-40E6-927D-4F89E2633DC2}" dt="2021-11-21T04:40:55.919" v="20894" actId="26606"/>
          <ac:spMkLst>
            <pc:docMk/>
            <pc:sldMk cId="3628987400" sldId="288"/>
            <ac:spMk id="12" creationId="{2172A0AC-3DCE-4672-BCAF-28FEF91F6020}"/>
          </ac:spMkLst>
        </pc:spChg>
        <pc:spChg chg="add del">
          <ac:chgData name="Eli Sollid" userId="e46f7c37-2fb6-46dd-81f5-b0f1c9934060" providerId="ADAL" clId="{797577E5-E9AF-40E6-927D-4F89E2633DC2}" dt="2021-11-21T04:40:55.919" v="20894" actId="26606"/>
          <ac:spMkLst>
            <pc:docMk/>
            <pc:sldMk cId="3628987400" sldId="288"/>
            <ac:spMk id="14" creationId="{AE6F1C77-EDC9-4C5F-8C1C-62DD46BDA3C3}"/>
          </ac:spMkLst>
        </pc:spChg>
        <pc:picChg chg="add mod">
          <ac:chgData name="Eli Sollid" userId="e46f7c37-2fb6-46dd-81f5-b0f1c9934060" providerId="ADAL" clId="{797577E5-E9AF-40E6-927D-4F89E2633DC2}" dt="2021-11-24T03:40:27.199" v="25405" actId="1076"/>
          <ac:picMkLst>
            <pc:docMk/>
            <pc:sldMk cId="3628987400" sldId="288"/>
            <ac:picMk id="5" creationId="{C75CEF59-1A6C-4595-A943-26BE76550F95}"/>
          </ac:picMkLst>
        </pc:picChg>
        <pc:picChg chg="add mod ord modCrop">
          <ac:chgData name="Eli Sollid" userId="e46f7c37-2fb6-46dd-81f5-b0f1c9934060" providerId="ADAL" clId="{797577E5-E9AF-40E6-927D-4F89E2633DC2}" dt="2021-11-21T04:41:44.149" v="20907" actId="732"/>
          <ac:picMkLst>
            <pc:docMk/>
            <pc:sldMk cId="3628987400" sldId="288"/>
            <ac:picMk id="7" creationId="{7EB51253-DC23-4B5A-8CE1-F9BE90337AFE}"/>
          </ac:picMkLst>
        </pc:picChg>
        <pc:picChg chg="add mod">
          <ac:chgData name="Eli Sollid" userId="e46f7c37-2fb6-46dd-81f5-b0f1c9934060" providerId="ADAL" clId="{797577E5-E9AF-40E6-927D-4F89E2633DC2}" dt="2021-11-21T04:42:26.819" v="20912" actId="1076"/>
          <ac:picMkLst>
            <pc:docMk/>
            <pc:sldMk cId="3628987400" sldId="288"/>
            <ac:picMk id="9" creationId="{4B2A38EE-EFC0-4FD1-A2D4-B7282B2B2CCA}"/>
          </ac:picMkLst>
        </pc:picChg>
      </pc:sldChg>
      <pc:sldChg chg="addSp delSp modSp new mod">
        <pc:chgData name="Eli Sollid" userId="e46f7c37-2fb6-46dd-81f5-b0f1c9934060" providerId="ADAL" clId="{797577E5-E9AF-40E6-927D-4F89E2633DC2}" dt="2021-11-24T03:52:50.669" v="25696" actId="1076"/>
        <pc:sldMkLst>
          <pc:docMk/>
          <pc:sldMk cId="1091022760" sldId="289"/>
        </pc:sldMkLst>
        <pc:spChg chg="mod">
          <ac:chgData name="Eli Sollid" userId="e46f7c37-2fb6-46dd-81f5-b0f1c9934060" providerId="ADAL" clId="{797577E5-E9AF-40E6-927D-4F89E2633DC2}" dt="2021-11-21T05:46:57.453" v="22818" actId="1076"/>
          <ac:spMkLst>
            <pc:docMk/>
            <pc:sldMk cId="1091022760" sldId="289"/>
            <ac:spMk id="2" creationId="{36C5BBEC-BB98-4F43-894C-1A8CEE3474BA}"/>
          </ac:spMkLst>
        </pc:spChg>
        <pc:spChg chg="mod">
          <ac:chgData name="Eli Sollid" userId="e46f7c37-2fb6-46dd-81f5-b0f1c9934060" providerId="ADAL" clId="{797577E5-E9AF-40E6-927D-4F89E2633DC2}" dt="2021-11-21T05:46:42.157" v="22815" actId="14100"/>
          <ac:spMkLst>
            <pc:docMk/>
            <pc:sldMk cId="1091022760" sldId="289"/>
            <ac:spMk id="3" creationId="{8B5CE8F8-E582-4212-80AE-DA728A6179CC}"/>
          </ac:spMkLst>
        </pc:spChg>
        <pc:spChg chg="add mod">
          <ac:chgData name="Eli Sollid" userId="e46f7c37-2fb6-46dd-81f5-b0f1c9934060" providerId="ADAL" clId="{797577E5-E9AF-40E6-927D-4F89E2633DC2}" dt="2021-11-24T03:52:50.669" v="25696" actId="1076"/>
          <ac:spMkLst>
            <pc:docMk/>
            <pc:sldMk cId="1091022760" sldId="289"/>
            <ac:spMk id="4" creationId="{2E17D78D-C6F0-48C5-A8F3-CB3518052DE0}"/>
          </ac:spMkLst>
        </pc:spChg>
        <pc:spChg chg="add del mod">
          <ac:chgData name="Eli Sollid" userId="e46f7c37-2fb6-46dd-81f5-b0f1c9934060" providerId="ADAL" clId="{797577E5-E9AF-40E6-927D-4F89E2633DC2}" dt="2021-11-21T05:39:46.438" v="22599" actId="478"/>
          <ac:spMkLst>
            <pc:docMk/>
            <pc:sldMk cId="1091022760" sldId="289"/>
            <ac:spMk id="6" creationId="{2BD03398-F48A-4071-8E08-031A3C1EE1DC}"/>
          </ac:spMkLst>
        </pc:spChg>
        <pc:spChg chg="add del mod">
          <ac:chgData name="Eli Sollid" userId="e46f7c37-2fb6-46dd-81f5-b0f1c9934060" providerId="ADAL" clId="{797577E5-E9AF-40E6-927D-4F89E2633DC2}" dt="2021-11-21T05:42:08.166" v="22646" actId="478"/>
          <ac:spMkLst>
            <pc:docMk/>
            <pc:sldMk cId="1091022760" sldId="289"/>
            <ac:spMk id="9" creationId="{BAF65FE9-388F-4806-B16A-EE2DD5EAD75A}"/>
          </ac:spMkLst>
        </pc:spChg>
        <pc:spChg chg="add mod">
          <ac:chgData name="Eli Sollid" userId="e46f7c37-2fb6-46dd-81f5-b0f1c9934060" providerId="ADAL" clId="{797577E5-E9AF-40E6-927D-4F89E2633DC2}" dt="2021-11-21T05:49:39.014" v="22848" actId="1076"/>
          <ac:spMkLst>
            <pc:docMk/>
            <pc:sldMk cId="1091022760" sldId="289"/>
            <ac:spMk id="10" creationId="{CE3EAB21-5E96-4B00-BE38-1C0FD903ECC7}"/>
          </ac:spMkLst>
        </pc:spChg>
        <pc:spChg chg="add mod">
          <ac:chgData name="Eli Sollid" userId="e46f7c37-2fb6-46dd-81f5-b0f1c9934060" providerId="ADAL" clId="{797577E5-E9AF-40E6-927D-4F89E2633DC2}" dt="2021-11-21T05:49:39.014" v="22848" actId="1076"/>
          <ac:spMkLst>
            <pc:docMk/>
            <pc:sldMk cId="1091022760" sldId="289"/>
            <ac:spMk id="13" creationId="{1A1668E2-241B-43F4-B89C-B4911BBEC31D}"/>
          </ac:spMkLst>
        </pc:spChg>
        <pc:spChg chg="add mod">
          <ac:chgData name="Eli Sollid" userId="e46f7c37-2fb6-46dd-81f5-b0f1c9934060" providerId="ADAL" clId="{797577E5-E9AF-40E6-927D-4F89E2633DC2}" dt="2021-11-21T05:51:03.697" v="22858" actId="14100"/>
          <ac:spMkLst>
            <pc:docMk/>
            <pc:sldMk cId="1091022760" sldId="289"/>
            <ac:spMk id="14" creationId="{0A67051B-4E23-4603-9203-7E298F9FE69B}"/>
          </ac:spMkLst>
        </pc:spChg>
        <pc:picChg chg="add del mod">
          <ac:chgData name="Eli Sollid" userId="e46f7c37-2fb6-46dd-81f5-b0f1c9934060" providerId="ADAL" clId="{797577E5-E9AF-40E6-927D-4F89E2633DC2}" dt="2021-11-21T05:32:45.478" v="22476"/>
          <ac:picMkLst>
            <pc:docMk/>
            <pc:sldMk cId="1091022760" sldId="289"/>
            <ac:picMk id="5" creationId="{29B62660-B991-49BF-A201-911F2DCE2022}"/>
          </ac:picMkLst>
        </pc:picChg>
        <pc:picChg chg="add mod">
          <ac:chgData name="Eli Sollid" userId="e46f7c37-2fb6-46dd-81f5-b0f1c9934060" providerId="ADAL" clId="{797577E5-E9AF-40E6-927D-4F89E2633DC2}" dt="2021-11-24T03:52:24.844" v="25645" actId="1076"/>
          <ac:picMkLst>
            <pc:docMk/>
            <pc:sldMk cId="1091022760" sldId="289"/>
            <ac:picMk id="8" creationId="{2426B4B6-8D48-46F1-B044-48D5538FBC09}"/>
          </ac:picMkLst>
        </pc:picChg>
        <pc:picChg chg="add del">
          <ac:chgData name="Eli Sollid" userId="e46f7c37-2fb6-46dd-81f5-b0f1c9934060" providerId="ADAL" clId="{797577E5-E9AF-40E6-927D-4F89E2633DC2}" dt="2021-11-21T05:42:45.654" v="22649" actId="22"/>
          <ac:picMkLst>
            <pc:docMk/>
            <pc:sldMk cId="1091022760" sldId="289"/>
            <ac:picMk id="12" creationId="{FCE7D3AD-E59D-406E-9C09-C18CE2A19739}"/>
          </ac:picMkLst>
        </pc:picChg>
        <pc:picChg chg="add mod">
          <ac:chgData name="Eli Sollid" userId="e46f7c37-2fb6-46dd-81f5-b0f1c9934060" providerId="ADAL" clId="{797577E5-E9AF-40E6-927D-4F89E2633DC2}" dt="2021-11-21T05:50:43.062" v="22856" actId="1076"/>
          <ac:picMkLst>
            <pc:docMk/>
            <pc:sldMk cId="1091022760" sldId="289"/>
            <ac:picMk id="16" creationId="{BB8C3AA3-2EC1-4A6D-99C2-699DA6E27339}"/>
          </ac:picMkLst>
        </pc:picChg>
      </pc:sldChg>
      <pc:sldChg chg="addSp delSp modSp new mod">
        <pc:chgData name="Eli Sollid" userId="e46f7c37-2fb6-46dd-81f5-b0f1c9934060" providerId="ADAL" clId="{797577E5-E9AF-40E6-927D-4F89E2633DC2}" dt="2021-11-24T03:37:15.735" v="25102" actId="1076"/>
        <pc:sldMkLst>
          <pc:docMk/>
          <pc:sldMk cId="3667443581" sldId="290"/>
        </pc:sldMkLst>
        <pc:spChg chg="mod">
          <ac:chgData name="Eli Sollid" userId="e46f7c37-2fb6-46dd-81f5-b0f1c9934060" providerId="ADAL" clId="{797577E5-E9AF-40E6-927D-4F89E2633DC2}" dt="2021-11-24T03:29:08.298" v="24547" actId="113"/>
          <ac:spMkLst>
            <pc:docMk/>
            <pc:sldMk cId="3667443581" sldId="290"/>
            <ac:spMk id="2" creationId="{3DC670B8-C4EB-45E8-BFD1-E05EFB0398B4}"/>
          </ac:spMkLst>
        </pc:spChg>
        <pc:spChg chg="mod">
          <ac:chgData name="Eli Sollid" userId="e46f7c37-2fb6-46dd-81f5-b0f1c9934060" providerId="ADAL" clId="{797577E5-E9AF-40E6-927D-4F89E2633DC2}" dt="2021-11-21T06:00:11.819" v="23337" actId="1076"/>
          <ac:spMkLst>
            <pc:docMk/>
            <pc:sldMk cId="3667443581" sldId="290"/>
            <ac:spMk id="3" creationId="{5FFDC3AD-397E-40D2-BB49-70DB0CA56C34}"/>
          </ac:spMkLst>
        </pc:spChg>
        <pc:spChg chg="add mod">
          <ac:chgData name="Eli Sollid" userId="e46f7c37-2fb6-46dd-81f5-b0f1c9934060" providerId="ADAL" clId="{797577E5-E9AF-40E6-927D-4F89E2633DC2}" dt="2021-11-24T03:35:38.190" v="25005" actId="1076"/>
          <ac:spMkLst>
            <pc:docMk/>
            <pc:sldMk cId="3667443581" sldId="290"/>
            <ac:spMk id="4" creationId="{D62CE8F1-583B-4802-BD45-F5E55C9A76B8}"/>
          </ac:spMkLst>
        </pc:spChg>
        <pc:spChg chg="add mod">
          <ac:chgData name="Eli Sollid" userId="e46f7c37-2fb6-46dd-81f5-b0f1c9934060" providerId="ADAL" clId="{797577E5-E9AF-40E6-927D-4F89E2633DC2}" dt="2021-11-24T03:36:22.079" v="25017" actId="1076"/>
          <ac:spMkLst>
            <pc:docMk/>
            <pc:sldMk cId="3667443581" sldId="290"/>
            <ac:spMk id="5" creationId="{6AB77BBF-CAB5-44C1-B16A-1D0B78A28942}"/>
          </ac:spMkLst>
        </pc:spChg>
        <pc:spChg chg="add mod">
          <ac:chgData name="Eli Sollid" userId="e46f7c37-2fb6-46dd-81f5-b0f1c9934060" providerId="ADAL" clId="{797577E5-E9AF-40E6-927D-4F89E2633DC2}" dt="2021-11-24T03:37:15.735" v="25102" actId="1076"/>
          <ac:spMkLst>
            <pc:docMk/>
            <pc:sldMk cId="3667443581" sldId="290"/>
            <ac:spMk id="6" creationId="{3CB1E93D-E93A-4B46-96F9-B9C97EEE7E1E}"/>
          </ac:spMkLst>
        </pc:spChg>
        <pc:picChg chg="add del mod">
          <ac:chgData name="Eli Sollid" userId="e46f7c37-2fb6-46dd-81f5-b0f1c9934060" providerId="ADAL" clId="{797577E5-E9AF-40E6-927D-4F89E2633DC2}" dt="2021-11-21T05:59:51.502" v="23328" actId="478"/>
          <ac:picMkLst>
            <pc:docMk/>
            <pc:sldMk cId="3667443581" sldId="290"/>
            <ac:picMk id="5" creationId="{7A63B17A-6FF5-43CB-A8C0-EAF3F37615E9}"/>
          </ac:picMkLst>
        </pc:picChg>
        <pc:picChg chg="add mod">
          <ac:chgData name="Eli Sollid" userId="e46f7c37-2fb6-46dd-81f5-b0f1c9934060" providerId="ADAL" clId="{797577E5-E9AF-40E6-927D-4F89E2633DC2}" dt="2021-11-24T03:36:29.509" v="25018" actId="1076"/>
          <ac:picMkLst>
            <pc:docMk/>
            <pc:sldMk cId="3667443581" sldId="290"/>
            <ac:picMk id="7" creationId="{5D9E0F8B-2295-46CF-B42B-062803BC67CD}"/>
          </ac:picMkLst>
        </pc:picChg>
        <pc:picChg chg="add mod">
          <ac:chgData name="Eli Sollid" userId="e46f7c37-2fb6-46dd-81f5-b0f1c9934060" providerId="ADAL" clId="{797577E5-E9AF-40E6-927D-4F89E2633DC2}" dt="2021-11-24T03:34:35.846" v="24876" actId="1076"/>
          <ac:picMkLst>
            <pc:docMk/>
            <pc:sldMk cId="3667443581" sldId="290"/>
            <ac:picMk id="9" creationId="{BFE18D11-8DD4-4A06-B971-3533287FEB8F}"/>
          </ac:picMkLst>
        </pc:picChg>
        <pc:picChg chg="add mod">
          <ac:chgData name="Eli Sollid" userId="e46f7c37-2fb6-46dd-81f5-b0f1c9934060" providerId="ADAL" clId="{797577E5-E9AF-40E6-927D-4F89E2633DC2}" dt="2021-11-21T06:01:11.951" v="23350" actId="14100"/>
          <ac:picMkLst>
            <pc:docMk/>
            <pc:sldMk cId="3667443581" sldId="290"/>
            <ac:picMk id="11" creationId="{F02D3AD1-BE7D-49C0-B387-E771765FCA0D}"/>
          </ac:picMkLst>
        </pc:picChg>
      </pc:sldChg>
      <pc:sldChg chg="addSp delSp modSp del mod">
        <pc:chgData name="Eli Sollid" userId="e46f7c37-2fb6-46dd-81f5-b0f1c9934060" providerId="ADAL" clId="{797577E5-E9AF-40E6-927D-4F89E2633DC2}" dt="2022-01-12T17:04:40.633" v="27852" actId="47"/>
        <pc:sldMkLst>
          <pc:docMk/>
          <pc:sldMk cId="4109879594" sldId="291"/>
        </pc:sldMkLst>
        <pc:spChg chg="add mod">
          <ac:chgData name="Eli Sollid" userId="e46f7c37-2fb6-46dd-81f5-b0f1c9934060" providerId="ADAL" clId="{797577E5-E9AF-40E6-927D-4F89E2633DC2}" dt="2021-11-26T19:21:54.181" v="27536" actId="1076"/>
          <ac:spMkLst>
            <pc:docMk/>
            <pc:sldMk cId="4109879594" sldId="291"/>
            <ac:spMk id="103" creationId="{250E04F5-7342-491B-8811-3E306F0FA9F9}"/>
          </ac:spMkLst>
        </pc:spChg>
        <pc:spChg chg="add del mod">
          <ac:chgData name="Eli Sollid" userId="e46f7c37-2fb6-46dd-81f5-b0f1c9934060" providerId="ADAL" clId="{797577E5-E9AF-40E6-927D-4F89E2633DC2}" dt="2021-11-26T19:33:38.687" v="27620" actId="767"/>
          <ac:spMkLst>
            <pc:docMk/>
            <pc:sldMk cId="4109879594" sldId="291"/>
            <ac:spMk id="104" creationId="{ADE94DB1-9832-4449-98CF-444F6B5B76A8}"/>
          </ac:spMkLst>
        </pc:spChg>
        <pc:spChg chg="add mod">
          <ac:chgData name="Eli Sollid" userId="e46f7c37-2fb6-46dd-81f5-b0f1c9934060" providerId="ADAL" clId="{797577E5-E9AF-40E6-927D-4F89E2633DC2}" dt="2021-11-26T19:21:51.545" v="27535" actId="1076"/>
          <ac:spMkLst>
            <pc:docMk/>
            <pc:sldMk cId="4109879594" sldId="291"/>
            <ac:spMk id="107" creationId="{1EFF47DF-D919-4CE8-8E66-1C7EEACE965C}"/>
          </ac:spMkLst>
        </pc:spChg>
        <pc:spChg chg="add mod">
          <ac:chgData name="Eli Sollid" userId="e46f7c37-2fb6-46dd-81f5-b0f1c9934060" providerId="ADAL" clId="{797577E5-E9AF-40E6-927D-4F89E2633DC2}" dt="2021-11-26T19:21:24.611" v="27529" actId="14100"/>
          <ac:spMkLst>
            <pc:docMk/>
            <pc:sldMk cId="4109879594" sldId="291"/>
            <ac:spMk id="108" creationId="{AF92044E-836F-461F-9724-D491BD28F2BF}"/>
          </ac:spMkLst>
        </pc:spChg>
        <pc:spChg chg="add mod">
          <ac:chgData name="Eli Sollid" userId="e46f7c37-2fb6-46dd-81f5-b0f1c9934060" providerId="ADAL" clId="{797577E5-E9AF-40E6-927D-4F89E2633DC2}" dt="2021-11-26T19:22:27.197" v="27542" actId="14100"/>
          <ac:spMkLst>
            <pc:docMk/>
            <pc:sldMk cId="4109879594" sldId="291"/>
            <ac:spMk id="109" creationId="{C0670BB4-A1AF-4239-8906-92D0ED79FEDD}"/>
          </ac:spMkLst>
        </pc:spChg>
        <pc:spChg chg="add mod">
          <ac:chgData name="Eli Sollid" userId="e46f7c37-2fb6-46dd-81f5-b0f1c9934060" providerId="ADAL" clId="{797577E5-E9AF-40E6-927D-4F89E2633DC2}" dt="2021-11-26T19:34:44.225" v="27643" actId="20577"/>
          <ac:spMkLst>
            <pc:docMk/>
            <pc:sldMk cId="4109879594" sldId="291"/>
            <ac:spMk id="111" creationId="{B1E296F4-E286-4886-9609-DBE81767FB97}"/>
          </ac:spMkLst>
        </pc:spChg>
        <pc:spChg chg="add mod">
          <ac:chgData name="Eli Sollid" userId="e46f7c37-2fb6-46dd-81f5-b0f1c9934060" providerId="ADAL" clId="{797577E5-E9AF-40E6-927D-4F89E2633DC2}" dt="2021-11-26T19:35:05.714" v="27648" actId="207"/>
          <ac:spMkLst>
            <pc:docMk/>
            <pc:sldMk cId="4109879594" sldId="291"/>
            <ac:spMk id="112" creationId="{E3F0BD31-A4CE-42B8-ACE2-3573F084EBAB}"/>
          </ac:spMkLst>
        </pc:spChg>
        <pc:spChg chg="add mod">
          <ac:chgData name="Eli Sollid" userId="e46f7c37-2fb6-46dd-81f5-b0f1c9934060" providerId="ADAL" clId="{797577E5-E9AF-40E6-927D-4F89E2633DC2}" dt="2021-11-26T19:40:20.200" v="27679" actId="1076"/>
          <ac:spMkLst>
            <pc:docMk/>
            <pc:sldMk cId="4109879594" sldId="291"/>
            <ac:spMk id="113" creationId="{2E7D8013-1CBC-4CE2-AC65-3CF34B22B021}"/>
          </ac:spMkLst>
        </pc:spChg>
        <pc:picChg chg="del mod">
          <ac:chgData name="Eli Sollid" userId="e46f7c37-2fb6-46dd-81f5-b0f1c9934060" providerId="ADAL" clId="{797577E5-E9AF-40E6-927D-4F89E2633DC2}" dt="2021-11-26T19:06:12.871" v="27419" actId="478"/>
          <ac:picMkLst>
            <pc:docMk/>
            <pc:sldMk cId="4109879594" sldId="291"/>
            <ac:picMk id="39" creationId="{DB67A34C-1B97-462F-80F8-AF7AE50FC90D}"/>
          </ac:picMkLst>
        </pc:picChg>
        <pc:picChg chg="add mod ord">
          <ac:chgData name="Eli Sollid" userId="e46f7c37-2fb6-46dd-81f5-b0f1c9934060" providerId="ADAL" clId="{797577E5-E9AF-40E6-927D-4F89E2633DC2}" dt="2021-11-26T19:07:50.628" v="27456" actId="171"/>
          <ac:picMkLst>
            <pc:docMk/>
            <pc:sldMk cId="4109879594" sldId="291"/>
            <ac:picMk id="71" creationId="{781A45FA-AA90-4A9C-9BF2-9ECBB38A7AD7}"/>
          </ac:picMkLst>
        </pc:picChg>
        <pc:inkChg chg="del">
          <ac:chgData name="Eli Sollid" userId="e46f7c37-2fb6-46dd-81f5-b0f1c9934060" providerId="ADAL" clId="{797577E5-E9AF-40E6-927D-4F89E2633DC2}" dt="2021-11-26T19:38:10.174" v="27665" actId="478"/>
          <ac:inkMkLst>
            <pc:docMk/>
            <pc:sldMk cId="4109879594" sldId="291"/>
            <ac:inkMk id="91" creationId="{D1C0ABF8-7793-481A-BFEA-73137B58A973}"/>
          </ac:inkMkLst>
        </pc:inkChg>
      </pc:sldChg>
      <pc:sldChg chg="addSp delSp modSp del mod">
        <pc:chgData name="Eli Sollid" userId="e46f7c37-2fb6-46dd-81f5-b0f1c9934060" providerId="ADAL" clId="{797577E5-E9AF-40E6-927D-4F89E2633DC2}" dt="2022-01-12T17:10:54.709" v="27913" actId="47"/>
        <pc:sldMkLst>
          <pc:docMk/>
          <pc:sldMk cId="736389161" sldId="292"/>
        </pc:sldMkLst>
        <pc:spChg chg="add del mod">
          <ac:chgData name="Eli Sollid" userId="e46f7c37-2fb6-46dd-81f5-b0f1c9934060" providerId="ADAL" clId="{797577E5-E9AF-40E6-927D-4F89E2633DC2}" dt="2021-11-26T19:22:56.646" v="27545" actId="478"/>
          <ac:spMkLst>
            <pc:docMk/>
            <pc:sldMk cId="736389161" sldId="292"/>
            <ac:spMk id="76" creationId="{506B4959-5EAC-4C7D-A77E-B1FCFCCC3ECF}"/>
          </ac:spMkLst>
        </pc:spChg>
        <pc:spChg chg="add mod">
          <ac:chgData name="Eli Sollid" userId="e46f7c37-2fb6-46dd-81f5-b0f1c9934060" providerId="ADAL" clId="{797577E5-E9AF-40E6-927D-4F89E2633DC2}" dt="2021-11-26T19:25:26.158" v="27565" actId="14100"/>
          <ac:spMkLst>
            <pc:docMk/>
            <pc:sldMk cId="736389161" sldId="292"/>
            <ac:spMk id="77" creationId="{D9C4D49E-D390-4FBF-934A-CED9DB896F8B}"/>
          </ac:spMkLst>
        </pc:spChg>
        <pc:spChg chg="add mod">
          <ac:chgData name="Eli Sollid" userId="e46f7c37-2fb6-46dd-81f5-b0f1c9934060" providerId="ADAL" clId="{797577E5-E9AF-40E6-927D-4F89E2633DC2}" dt="2021-11-26T19:35:36.591" v="27655" actId="14100"/>
          <ac:spMkLst>
            <pc:docMk/>
            <pc:sldMk cId="736389161" sldId="292"/>
            <ac:spMk id="78" creationId="{E840899F-426A-4277-9F3D-CBD4A6646503}"/>
          </ac:spMkLst>
        </pc:spChg>
        <pc:spChg chg="add mod">
          <ac:chgData name="Eli Sollid" userId="e46f7c37-2fb6-46dd-81f5-b0f1c9934060" providerId="ADAL" clId="{797577E5-E9AF-40E6-927D-4F89E2633DC2}" dt="2021-11-26T19:35:40.336" v="27657" actId="14100"/>
          <ac:spMkLst>
            <pc:docMk/>
            <pc:sldMk cId="736389161" sldId="292"/>
            <ac:spMk id="79" creationId="{EDCB3698-0082-4224-BDD0-6AA8870F336E}"/>
          </ac:spMkLst>
        </pc:spChg>
        <pc:spChg chg="add mod">
          <ac:chgData name="Eli Sollid" userId="e46f7c37-2fb6-46dd-81f5-b0f1c9934060" providerId="ADAL" clId="{797577E5-E9AF-40E6-927D-4F89E2633DC2}" dt="2021-11-26T19:35:38.244" v="27656" actId="14100"/>
          <ac:spMkLst>
            <pc:docMk/>
            <pc:sldMk cId="736389161" sldId="292"/>
            <ac:spMk id="80" creationId="{8B35E2C0-160D-4CEC-A3B1-EDAD470F6510}"/>
          </ac:spMkLst>
        </pc:spChg>
        <pc:spChg chg="add mod">
          <ac:chgData name="Eli Sollid" userId="e46f7c37-2fb6-46dd-81f5-b0f1c9934060" providerId="ADAL" clId="{797577E5-E9AF-40E6-927D-4F89E2633DC2}" dt="2021-11-26T19:35:15.590" v="27650" actId="1076"/>
          <ac:spMkLst>
            <pc:docMk/>
            <pc:sldMk cId="736389161" sldId="292"/>
            <ac:spMk id="81" creationId="{FB9BEA97-E4FC-40A6-AA1E-B5CA681185DC}"/>
          </ac:spMkLst>
        </pc:spChg>
        <pc:spChg chg="add mod">
          <ac:chgData name="Eli Sollid" userId="e46f7c37-2fb6-46dd-81f5-b0f1c9934060" providerId="ADAL" clId="{797577E5-E9AF-40E6-927D-4F89E2633DC2}" dt="2021-11-26T19:35:34.755" v="27654" actId="1076"/>
          <ac:spMkLst>
            <pc:docMk/>
            <pc:sldMk cId="736389161" sldId="292"/>
            <ac:spMk id="82" creationId="{87598823-5BE3-4614-AD74-F80EF3EF6BB7}"/>
          </ac:spMkLst>
        </pc:spChg>
        <pc:spChg chg="add mod">
          <ac:chgData name="Eli Sollid" userId="e46f7c37-2fb6-46dd-81f5-b0f1c9934060" providerId="ADAL" clId="{797577E5-E9AF-40E6-927D-4F89E2633DC2}" dt="2021-11-26T19:40:15.645" v="27678" actId="1076"/>
          <ac:spMkLst>
            <pc:docMk/>
            <pc:sldMk cId="736389161" sldId="292"/>
            <ac:spMk id="83" creationId="{18A5B2EE-46ED-4913-9AF8-92019BB501DA}"/>
          </ac:spMkLst>
        </pc:spChg>
        <pc:picChg chg="add del mod">
          <ac:chgData name="Eli Sollid" userId="e46f7c37-2fb6-46dd-81f5-b0f1c9934060" providerId="ADAL" clId="{797577E5-E9AF-40E6-927D-4F89E2633DC2}" dt="2021-11-26T19:22:53.950" v="27544" actId="478"/>
          <ac:picMkLst>
            <pc:docMk/>
            <pc:sldMk cId="736389161" sldId="292"/>
            <ac:picMk id="72" creationId="{037F4A18-63BB-4F78-B016-B7BAB9574D96}"/>
          </ac:picMkLst>
        </pc:picChg>
        <pc:inkChg chg="del">
          <ac:chgData name="Eli Sollid" userId="e46f7c37-2fb6-46dd-81f5-b0f1c9934060" providerId="ADAL" clId="{797577E5-E9AF-40E6-927D-4F89E2633DC2}" dt="2021-11-26T19:38:12.255" v="27666" actId="478"/>
          <ac:inkMkLst>
            <pc:docMk/>
            <pc:sldMk cId="736389161" sldId="292"/>
            <ac:inkMk id="124" creationId="{34531914-A737-4F89-BE49-93052B60AD0F}"/>
          </ac:inkMkLst>
        </pc:inkChg>
      </pc:sldChg>
      <pc:sldChg chg="addSp delSp modSp del mod">
        <pc:chgData name="Eli Sollid" userId="e46f7c37-2fb6-46dd-81f5-b0f1c9934060" providerId="ADAL" clId="{797577E5-E9AF-40E6-927D-4F89E2633DC2}" dt="2022-01-12T17:14:00.307" v="27953" actId="47"/>
        <pc:sldMkLst>
          <pc:docMk/>
          <pc:sldMk cId="1832463276" sldId="293"/>
        </pc:sldMkLst>
        <pc:spChg chg="add mod">
          <ac:chgData name="Eli Sollid" userId="e46f7c37-2fb6-46dd-81f5-b0f1c9934060" providerId="ADAL" clId="{797577E5-E9AF-40E6-927D-4F89E2633DC2}" dt="2021-11-26T19:38:44.294" v="27671" actId="1076"/>
          <ac:spMkLst>
            <pc:docMk/>
            <pc:sldMk cId="1832463276" sldId="293"/>
            <ac:spMk id="33" creationId="{4C451155-48E7-483B-AC94-530116EA7318}"/>
          </ac:spMkLst>
        </pc:spChg>
        <pc:spChg chg="mod">
          <ac:chgData name="Eli Sollid" userId="e46f7c37-2fb6-46dd-81f5-b0f1c9934060" providerId="ADAL" clId="{797577E5-E9AF-40E6-927D-4F89E2633DC2}" dt="2021-11-26T19:32:55.919" v="27615" actId="14100"/>
          <ac:spMkLst>
            <pc:docMk/>
            <pc:sldMk cId="1832463276" sldId="293"/>
            <ac:spMk id="42" creationId="{09C19CB2-F234-4B71-ACA3-164D2A99C9FE}"/>
          </ac:spMkLst>
        </pc:spChg>
        <pc:spChg chg="add mod">
          <ac:chgData name="Eli Sollid" userId="e46f7c37-2fb6-46dd-81f5-b0f1c9934060" providerId="ADAL" clId="{797577E5-E9AF-40E6-927D-4F89E2633DC2}" dt="2021-11-26T19:26:52.500" v="27571" actId="14100"/>
          <ac:spMkLst>
            <pc:docMk/>
            <pc:sldMk cId="1832463276" sldId="293"/>
            <ac:spMk id="53" creationId="{D81D58F2-8826-458D-8720-85F84BA6C671}"/>
          </ac:spMkLst>
        </pc:spChg>
        <pc:spChg chg="add mod">
          <ac:chgData name="Eli Sollid" userId="e46f7c37-2fb6-46dd-81f5-b0f1c9934060" providerId="ADAL" clId="{797577E5-E9AF-40E6-927D-4F89E2633DC2}" dt="2021-11-26T19:32:54.298" v="27614" actId="14100"/>
          <ac:spMkLst>
            <pc:docMk/>
            <pc:sldMk cId="1832463276" sldId="293"/>
            <ac:spMk id="61" creationId="{338AE465-CAE9-4770-BBE6-CE51E2EC022D}"/>
          </ac:spMkLst>
        </pc:spChg>
        <pc:spChg chg="add mod">
          <ac:chgData name="Eli Sollid" userId="e46f7c37-2fb6-46dd-81f5-b0f1c9934060" providerId="ADAL" clId="{797577E5-E9AF-40E6-927D-4F89E2633DC2}" dt="2021-11-26T19:33:03.125" v="27618" actId="1076"/>
          <ac:spMkLst>
            <pc:docMk/>
            <pc:sldMk cId="1832463276" sldId="293"/>
            <ac:spMk id="62" creationId="{A1013FCB-5E86-4345-AA87-F59A032816FB}"/>
          </ac:spMkLst>
        </pc:spChg>
        <pc:spChg chg="add mod">
          <ac:chgData name="Eli Sollid" userId="e46f7c37-2fb6-46dd-81f5-b0f1c9934060" providerId="ADAL" clId="{797577E5-E9AF-40E6-927D-4F89E2633DC2}" dt="2021-11-26T19:32:57.633" v="27616" actId="14100"/>
          <ac:spMkLst>
            <pc:docMk/>
            <pc:sldMk cId="1832463276" sldId="293"/>
            <ac:spMk id="63" creationId="{F4F1765F-B086-4F52-8C00-9894B129C947}"/>
          </ac:spMkLst>
        </pc:spChg>
        <pc:spChg chg="add mod">
          <ac:chgData name="Eli Sollid" userId="e46f7c37-2fb6-46dd-81f5-b0f1c9934060" providerId="ADAL" clId="{797577E5-E9AF-40E6-927D-4F89E2633DC2}" dt="2021-11-26T19:32:18.818" v="27602" actId="14100"/>
          <ac:spMkLst>
            <pc:docMk/>
            <pc:sldMk cId="1832463276" sldId="293"/>
            <ac:spMk id="64" creationId="{63568B03-9F9B-4A58-8C69-D1113EF7AB1C}"/>
          </ac:spMkLst>
        </pc:spChg>
        <pc:spChg chg="add mod">
          <ac:chgData name="Eli Sollid" userId="e46f7c37-2fb6-46dd-81f5-b0f1c9934060" providerId="ADAL" clId="{797577E5-E9AF-40E6-927D-4F89E2633DC2}" dt="2021-11-26T19:32:51.738" v="27613" actId="1076"/>
          <ac:spMkLst>
            <pc:docMk/>
            <pc:sldMk cId="1832463276" sldId="293"/>
            <ac:spMk id="65" creationId="{D44156A8-8D48-4371-8E88-17059599470B}"/>
          </ac:spMkLst>
        </pc:spChg>
        <pc:spChg chg="add mod">
          <ac:chgData name="Eli Sollid" userId="e46f7c37-2fb6-46dd-81f5-b0f1c9934060" providerId="ADAL" clId="{797577E5-E9AF-40E6-927D-4F89E2633DC2}" dt="2021-11-26T19:35:23.679" v="27652" actId="1076"/>
          <ac:spMkLst>
            <pc:docMk/>
            <pc:sldMk cId="1832463276" sldId="293"/>
            <ac:spMk id="66" creationId="{2D69C359-C7D1-4019-8DDF-C137B7655176}"/>
          </ac:spMkLst>
        </pc:spChg>
        <pc:spChg chg="add mod">
          <ac:chgData name="Eli Sollid" userId="e46f7c37-2fb6-46dd-81f5-b0f1c9934060" providerId="ADAL" clId="{797577E5-E9AF-40E6-927D-4F89E2633DC2}" dt="2021-11-26T19:35:59.139" v="27664" actId="1076"/>
          <ac:spMkLst>
            <pc:docMk/>
            <pc:sldMk cId="1832463276" sldId="293"/>
            <ac:spMk id="67" creationId="{3C5833CA-77FB-4904-AF4A-71FFF7A6A970}"/>
          </ac:spMkLst>
        </pc:spChg>
        <pc:picChg chg="add del mod">
          <ac:chgData name="Eli Sollid" userId="e46f7c37-2fb6-46dd-81f5-b0f1c9934060" providerId="ADAL" clId="{797577E5-E9AF-40E6-927D-4F89E2633DC2}" dt="2021-11-26T19:27:55.965" v="27577" actId="478"/>
          <ac:picMkLst>
            <pc:docMk/>
            <pc:sldMk cId="1832463276" sldId="293"/>
            <ac:picMk id="9" creationId="{C967D403-4419-4921-8C40-7D79020DD4C7}"/>
          </ac:picMkLst>
        </pc:picChg>
        <pc:picChg chg="mod">
          <ac:chgData name="Eli Sollid" userId="e46f7c37-2fb6-46dd-81f5-b0f1c9934060" providerId="ADAL" clId="{797577E5-E9AF-40E6-927D-4F89E2633DC2}" dt="2021-11-26T19:32:27.781" v="27607" actId="1076"/>
          <ac:picMkLst>
            <pc:docMk/>
            <pc:sldMk cId="1832463276" sldId="293"/>
            <ac:picMk id="145" creationId="{6545FED9-E8E7-4791-8ACE-144B3187F686}"/>
          </ac:picMkLst>
        </pc:picChg>
        <pc:inkChg chg="del">
          <ac:chgData name="Eli Sollid" userId="e46f7c37-2fb6-46dd-81f5-b0f1c9934060" providerId="ADAL" clId="{797577E5-E9AF-40E6-927D-4F89E2633DC2}" dt="2021-11-26T19:38:14.664" v="27667" actId="478"/>
          <ac:inkMkLst>
            <pc:docMk/>
            <pc:sldMk cId="1832463276" sldId="293"/>
            <ac:inkMk id="154" creationId="{896155F7-8DE6-4E18-B959-7797C8E2BDAC}"/>
          </ac:inkMkLst>
        </pc:inkChg>
        <pc:cxnChg chg="del mod">
          <ac:chgData name="Eli Sollid" userId="e46f7c37-2fb6-46dd-81f5-b0f1c9934060" providerId="ADAL" clId="{797577E5-E9AF-40E6-927D-4F89E2633DC2}" dt="2021-11-26T19:30:42.317" v="27584" actId="478"/>
          <ac:cxnSpMkLst>
            <pc:docMk/>
            <pc:sldMk cId="1832463276" sldId="293"/>
            <ac:cxnSpMk id="10" creationId="{DAD8BA7B-30B1-400D-8926-16064CA93ED3}"/>
          </ac:cxnSpMkLst>
        </pc:cxnChg>
      </pc:sldChg>
      <pc:sldChg chg="modSp mod">
        <pc:chgData name="Eli Sollid" userId="e46f7c37-2fb6-46dd-81f5-b0f1c9934060" providerId="ADAL" clId="{797577E5-E9AF-40E6-927D-4F89E2633DC2}" dt="2022-01-31T23:32:21.097" v="27979" actId="20577"/>
        <pc:sldMkLst>
          <pc:docMk/>
          <pc:sldMk cId="3646087660" sldId="294"/>
        </pc:sldMkLst>
        <pc:spChg chg="mod">
          <ac:chgData name="Eli Sollid" userId="e46f7c37-2fb6-46dd-81f5-b0f1c9934060" providerId="ADAL" clId="{797577E5-E9AF-40E6-927D-4F89E2633DC2}" dt="2021-12-01T06:13:13.825" v="27710" actId="20577"/>
          <ac:spMkLst>
            <pc:docMk/>
            <pc:sldMk cId="3646087660" sldId="294"/>
            <ac:spMk id="2" creationId="{FE286686-057B-46C6-BB8E-0CDCDB284206}"/>
          </ac:spMkLst>
        </pc:spChg>
        <pc:spChg chg="mod">
          <ac:chgData name="Eli Sollid" userId="e46f7c37-2fb6-46dd-81f5-b0f1c9934060" providerId="ADAL" clId="{797577E5-E9AF-40E6-927D-4F89E2633DC2}" dt="2022-01-31T23:32:21.097" v="27979" actId="20577"/>
          <ac:spMkLst>
            <pc:docMk/>
            <pc:sldMk cId="3646087660" sldId="294"/>
            <ac:spMk id="3" creationId="{FEF74F6F-5684-4086-BFBF-EE55D7D52B00}"/>
          </ac:spMkLst>
        </pc:spChg>
      </pc:sldChg>
      <pc:sldChg chg="addSp delSp modSp mod">
        <pc:chgData name="Eli Sollid" userId="e46f7c37-2fb6-46dd-81f5-b0f1c9934060" providerId="ADAL" clId="{797577E5-E9AF-40E6-927D-4F89E2633DC2}" dt="2021-12-01T06:13:44.934" v="27757"/>
        <pc:sldMkLst>
          <pc:docMk/>
          <pc:sldMk cId="2921284705" sldId="295"/>
        </pc:sldMkLst>
        <pc:spChg chg="mod">
          <ac:chgData name="Eli Sollid" userId="e46f7c37-2fb6-46dd-81f5-b0f1c9934060" providerId="ADAL" clId="{797577E5-E9AF-40E6-927D-4F89E2633DC2}" dt="2021-12-01T06:13:44.934" v="27757"/>
          <ac:spMkLst>
            <pc:docMk/>
            <pc:sldMk cId="2921284705" sldId="295"/>
            <ac:spMk id="2" creationId="{FE286686-057B-46C6-BB8E-0CDCDB284206}"/>
          </ac:spMkLst>
        </pc:spChg>
        <pc:spChg chg="mod">
          <ac:chgData name="Eli Sollid" userId="e46f7c37-2fb6-46dd-81f5-b0f1c9934060" providerId="ADAL" clId="{797577E5-E9AF-40E6-927D-4F89E2633DC2}" dt="2021-11-26T18:42:23.050" v="27011" actId="20577"/>
          <ac:spMkLst>
            <pc:docMk/>
            <pc:sldMk cId="2921284705" sldId="295"/>
            <ac:spMk id="3" creationId="{FEF74F6F-5684-4086-BFBF-EE55D7D52B00}"/>
          </ac:spMkLst>
        </pc:spChg>
        <pc:spChg chg="add mod">
          <ac:chgData name="Eli Sollid" userId="e46f7c37-2fb6-46dd-81f5-b0f1c9934060" providerId="ADAL" clId="{797577E5-E9AF-40E6-927D-4F89E2633DC2}" dt="2021-11-26T17:30:53.997" v="26787" actId="14100"/>
          <ac:spMkLst>
            <pc:docMk/>
            <pc:sldMk cId="2921284705" sldId="295"/>
            <ac:spMk id="4" creationId="{30CE8F79-42F6-403C-A1DD-16FB24086D2A}"/>
          </ac:spMkLst>
        </pc:spChg>
        <pc:spChg chg="add mod">
          <ac:chgData name="Eli Sollid" userId="e46f7c37-2fb6-46dd-81f5-b0f1c9934060" providerId="ADAL" clId="{797577E5-E9AF-40E6-927D-4F89E2633DC2}" dt="2021-11-26T17:59:59.388" v="26948" actId="114"/>
          <ac:spMkLst>
            <pc:docMk/>
            <pc:sldMk cId="2921284705" sldId="295"/>
            <ac:spMk id="7" creationId="{814278FC-33FF-4B2B-8A5F-7AA57E9231D6}"/>
          </ac:spMkLst>
        </pc:spChg>
        <pc:spChg chg="del mod">
          <ac:chgData name="Eli Sollid" userId="e46f7c37-2fb6-46dd-81f5-b0f1c9934060" providerId="ADAL" clId="{797577E5-E9AF-40E6-927D-4F89E2633DC2}" dt="2021-11-24T05:28:28.645" v="26551" actId="478"/>
          <ac:spMkLst>
            <pc:docMk/>
            <pc:sldMk cId="2921284705" sldId="295"/>
            <ac:spMk id="9" creationId="{AA3CD80F-A623-46F4-96C8-E51511FC5E9A}"/>
          </ac:spMkLst>
        </pc:spChg>
        <pc:spChg chg="add mod">
          <ac:chgData name="Eli Sollid" userId="e46f7c37-2fb6-46dd-81f5-b0f1c9934060" providerId="ADAL" clId="{797577E5-E9AF-40E6-927D-4F89E2633DC2}" dt="2021-11-26T18:41:37.315" v="26986" actId="1076"/>
          <ac:spMkLst>
            <pc:docMk/>
            <pc:sldMk cId="2921284705" sldId="295"/>
            <ac:spMk id="14" creationId="{3E51BFF1-673D-42BC-B631-43735F407CD7}"/>
          </ac:spMkLst>
        </pc:spChg>
        <pc:spChg chg="add mod">
          <ac:chgData name="Eli Sollid" userId="e46f7c37-2fb6-46dd-81f5-b0f1c9934060" providerId="ADAL" clId="{797577E5-E9AF-40E6-927D-4F89E2633DC2}" dt="2021-11-26T19:04:24.975" v="27414" actId="20577"/>
          <ac:spMkLst>
            <pc:docMk/>
            <pc:sldMk cId="2921284705" sldId="295"/>
            <ac:spMk id="15" creationId="{8442607A-19EC-446D-BE03-D86A26901F42}"/>
          </ac:spMkLst>
        </pc:spChg>
        <pc:spChg chg="del mod">
          <ac:chgData name="Eli Sollid" userId="e46f7c37-2fb6-46dd-81f5-b0f1c9934060" providerId="ADAL" clId="{797577E5-E9AF-40E6-927D-4F89E2633DC2}" dt="2021-11-24T05:28:28.645" v="26551" actId="478"/>
          <ac:spMkLst>
            <pc:docMk/>
            <pc:sldMk cId="2921284705" sldId="295"/>
            <ac:spMk id="18" creationId="{737B5C1C-83D8-4212-8185-A2CECEBACD5F}"/>
          </ac:spMkLst>
        </pc:spChg>
        <pc:spChg chg="del mod">
          <ac:chgData name="Eli Sollid" userId="e46f7c37-2fb6-46dd-81f5-b0f1c9934060" providerId="ADAL" clId="{797577E5-E9AF-40E6-927D-4F89E2633DC2}" dt="2021-11-24T05:28:28.645" v="26551" actId="478"/>
          <ac:spMkLst>
            <pc:docMk/>
            <pc:sldMk cId="2921284705" sldId="295"/>
            <ac:spMk id="20" creationId="{A6CEB74C-017F-4FBA-8BF9-D1BF8AE76034}"/>
          </ac:spMkLst>
        </pc:spChg>
        <pc:spChg chg="del mod">
          <ac:chgData name="Eli Sollid" userId="e46f7c37-2fb6-46dd-81f5-b0f1c9934060" providerId="ADAL" clId="{797577E5-E9AF-40E6-927D-4F89E2633DC2}" dt="2021-11-24T05:28:28.645" v="26551" actId="478"/>
          <ac:spMkLst>
            <pc:docMk/>
            <pc:sldMk cId="2921284705" sldId="295"/>
            <ac:spMk id="21" creationId="{E12C35A1-F703-44D0-98C1-B1E9EDBEA012}"/>
          </ac:spMkLst>
        </pc:spChg>
        <pc:spChg chg="add mod">
          <ac:chgData name="Eli Sollid" userId="e46f7c37-2fb6-46dd-81f5-b0f1c9934060" providerId="ADAL" clId="{797577E5-E9AF-40E6-927D-4F89E2633DC2}" dt="2021-11-26T17:59:37.733" v="26940" actId="20577"/>
          <ac:spMkLst>
            <pc:docMk/>
            <pc:sldMk cId="2921284705" sldId="295"/>
            <ac:spMk id="22" creationId="{26BC242A-E61C-48CE-B89C-CAFB45F5CBB7}"/>
          </ac:spMkLst>
        </pc:spChg>
        <pc:picChg chg="del mod">
          <ac:chgData name="Eli Sollid" userId="e46f7c37-2fb6-46dd-81f5-b0f1c9934060" providerId="ADAL" clId="{797577E5-E9AF-40E6-927D-4F89E2633DC2}" dt="2021-11-24T05:28:28.645" v="26551" actId="478"/>
          <ac:picMkLst>
            <pc:docMk/>
            <pc:sldMk cId="2921284705" sldId="295"/>
            <ac:picMk id="6" creationId="{1A9C4F8F-9E68-4054-9AF8-8C6281DC233A}"/>
          </ac:picMkLst>
        </pc:picChg>
        <pc:picChg chg="add del mod">
          <ac:chgData name="Eli Sollid" userId="e46f7c37-2fb6-46dd-81f5-b0f1c9934060" providerId="ADAL" clId="{797577E5-E9AF-40E6-927D-4F89E2633DC2}" dt="2021-11-26T17:40:51.672" v="26845" actId="478"/>
          <ac:picMkLst>
            <pc:docMk/>
            <pc:sldMk cId="2921284705" sldId="295"/>
            <ac:picMk id="6" creationId="{5777489B-6755-4356-BF74-63DE7ED6441D}"/>
          </ac:picMkLst>
        </pc:picChg>
        <pc:picChg chg="add del">
          <ac:chgData name="Eli Sollid" userId="e46f7c37-2fb6-46dd-81f5-b0f1c9934060" providerId="ADAL" clId="{797577E5-E9AF-40E6-927D-4F89E2633DC2}" dt="2021-11-26T17:25:23.123" v="26711" actId="22"/>
          <ac:picMkLst>
            <pc:docMk/>
            <pc:sldMk cId="2921284705" sldId="295"/>
            <ac:picMk id="9" creationId="{CE3F0E4D-8095-4BB8-84BD-690CA584E164}"/>
          </ac:picMkLst>
        </pc:picChg>
        <pc:picChg chg="add mod">
          <ac:chgData name="Eli Sollid" userId="e46f7c37-2fb6-46dd-81f5-b0f1c9934060" providerId="ADAL" clId="{797577E5-E9AF-40E6-927D-4F89E2633DC2}" dt="2021-11-26T18:42:09.955" v="26999" actId="1076"/>
          <ac:picMkLst>
            <pc:docMk/>
            <pc:sldMk cId="2921284705" sldId="295"/>
            <ac:picMk id="11" creationId="{3189F893-0D71-4313-BBED-4142E975F428}"/>
          </ac:picMkLst>
        </pc:picChg>
        <pc:picChg chg="add del mod">
          <ac:chgData name="Eli Sollid" userId="e46f7c37-2fb6-46dd-81f5-b0f1c9934060" providerId="ADAL" clId="{797577E5-E9AF-40E6-927D-4F89E2633DC2}" dt="2021-11-26T17:20:42.842" v="26654" actId="478"/>
          <ac:picMkLst>
            <pc:docMk/>
            <pc:sldMk cId="2921284705" sldId="295"/>
            <ac:picMk id="12" creationId="{67840F03-DC02-41D2-B4F1-505B753433B2}"/>
          </ac:picMkLst>
        </pc:picChg>
        <pc:picChg chg="del mod">
          <ac:chgData name="Eli Sollid" userId="e46f7c37-2fb6-46dd-81f5-b0f1c9934060" providerId="ADAL" clId="{797577E5-E9AF-40E6-927D-4F89E2633DC2}" dt="2021-11-24T05:28:28.645" v="26551" actId="478"/>
          <ac:picMkLst>
            <pc:docMk/>
            <pc:sldMk cId="2921284705" sldId="295"/>
            <ac:picMk id="13" creationId="{01484178-5882-41B8-A547-543516A96836}"/>
          </ac:picMkLst>
        </pc:picChg>
        <pc:picChg chg="add del mod">
          <ac:chgData name="Eli Sollid" userId="e46f7c37-2fb6-46dd-81f5-b0f1c9934060" providerId="ADAL" clId="{797577E5-E9AF-40E6-927D-4F89E2633DC2}" dt="2021-11-26T18:42:04.658" v="26996" actId="478"/>
          <ac:picMkLst>
            <pc:docMk/>
            <pc:sldMk cId="2921284705" sldId="295"/>
            <ac:picMk id="13" creationId="{F6453C17-2C40-4CE5-BDE2-D8EF0ECB81B7}"/>
          </ac:picMkLst>
        </pc:picChg>
        <pc:picChg chg="del mod">
          <ac:chgData name="Eli Sollid" userId="e46f7c37-2fb6-46dd-81f5-b0f1c9934060" providerId="ADAL" clId="{797577E5-E9AF-40E6-927D-4F89E2633DC2}" dt="2021-11-24T05:28:28.645" v="26551" actId="478"/>
          <ac:picMkLst>
            <pc:docMk/>
            <pc:sldMk cId="2921284705" sldId="295"/>
            <ac:picMk id="15" creationId="{03ADAD43-87E4-4A16-9584-B9ED0FDB9AA3}"/>
          </ac:picMkLst>
        </pc:picChg>
        <pc:cxnChg chg="del mod">
          <ac:chgData name="Eli Sollid" userId="e46f7c37-2fb6-46dd-81f5-b0f1c9934060" providerId="ADAL" clId="{797577E5-E9AF-40E6-927D-4F89E2633DC2}" dt="2021-11-24T05:28:28.645" v="26551" actId="478"/>
          <ac:cxnSpMkLst>
            <pc:docMk/>
            <pc:sldMk cId="2921284705" sldId="295"/>
            <ac:cxnSpMk id="8" creationId="{99D87B31-E156-4CC7-BF41-AE0189A0E73F}"/>
          </ac:cxnSpMkLst>
        </pc:cxnChg>
        <pc:cxnChg chg="del mod">
          <ac:chgData name="Eli Sollid" userId="e46f7c37-2fb6-46dd-81f5-b0f1c9934060" providerId="ADAL" clId="{797577E5-E9AF-40E6-927D-4F89E2633DC2}" dt="2021-11-24T05:28:28.645" v="26551" actId="478"/>
          <ac:cxnSpMkLst>
            <pc:docMk/>
            <pc:sldMk cId="2921284705" sldId="295"/>
            <ac:cxnSpMk id="17" creationId="{8088E833-C13A-4567-B4AD-156C14475F77}"/>
          </ac:cxnSpMkLst>
        </pc:cxnChg>
      </pc:sldChg>
      <pc:sldChg chg="addSp delSp modSp mod">
        <pc:chgData name="Eli Sollid" userId="e46f7c37-2fb6-46dd-81f5-b0f1c9934060" providerId="ADAL" clId="{797577E5-E9AF-40E6-927D-4F89E2633DC2}" dt="2021-12-01T06:14:12.610" v="27772" actId="478"/>
        <pc:sldMkLst>
          <pc:docMk/>
          <pc:sldMk cId="2531956132" sldId="296"/>
        </pc:sldMkLst>
        <pc:spChg chg="del">
          <ac:chgData name="Eli Sollid" userId="e46f7c37-2fb6-46dd-81f5-b0f1c9934060" providerId="ADAL" clId="{797577E5-E9AF-40E6-927D-4F89E2633DC2}" dt="2021-12-01T06:14:08.901" v="27770" actId="478"/>
          <ac:spMkLst>
            <pc:docMk/>
            <pc:sldMk cId="2531956132" sldId="296"/>
            <ac:spMk id="2" creationId="{C20B3E50-8F02-46CB-9E13-59C3149A8B0A}"/>
          </ac:spMkLst>
        </pc:spChg>
        <pc:spChg chg="add mod">
          <ac:chgData name="Eli Sollid" userId="e46f7c37-2fb6-46dd-81f5-b0f1c9934060" providerId="ADAL" clId="{797577E5-E9AF-40E6-927D-4F89E2633DC2}" dt="2021-11-26T18:47:48.578" v="27075" actId="1076"/>
          <ac:spMkLst>
            <pc:docMk/>
            <pc:sldMk cId="2531956132" sldId="296"/>
            <ac:spMk id="4" creationId="{40B808DB-BD7E-4E0C-8EEE-379D67196A59}"/>
          </ac:spMkLst>
        </pc:spChg>
        <pc:spChg chg="add del mod">
          <ac:chgData name="Eli Sollid" userId="e46f7c37-2fb6-46dd-81f5-b0f1c9934060" providerId="ADAL" clId="{797577E5-E9AF-40E6-927D-4F89E2633DC2}" dt="2021-11-26T18:46:33.754" v="27037" actId="478"/>
          <ac:spMkLst>
            <pc:docMk/>
            <pc:sldMk cId="2531956132" sldId="296"/>
            <ac:spMk id="5" creationId="{7BB659FE-35F9-478F-9B32-47D5189002DD}"/>
          </ac:spMkLst>
        </pc:spChg>
        <pc:spChg chg="add mod">
          <ac:chgData name="Eli Sollid" userId="e46f7c37-2fb6-46dd-81f5-b0f1c9934060" providerId="ADAL" clId="{797577E5-E9AF-40E6-927D-4F89E2633DC2}" dt="2021-11-26T18:50:52.366" v="27147" actId="1076"/>
          <ac:spMkLst>
            <pc:docMk/>
            <pc:sldMk cId="2531956132" sldId="296"/>
            <ac:spMk id="6" creationId="{F0D1FDE5-6FB0-473D-9679-98A64F2595C6}"/>
          </ac:spMkLst>
        </pc:spChg>
        <pc:spChg chg="add del mod">
          <ac:chgData name="Eli Sollid" userId="e46f7c37-2fb6-46dd-81f5-b0f1c9934060" providerId="ADAL" clId="{797577E5-E9AF-40E6-927D-4F89E2633DC2}" dt="2021-12-01T06:14:07.810" v="27769"/>
          <ac:spMkLst>
            <pc:docMk/>
            <pc:sldMk cId="2531956132" sldId="296"/>
            <ac:spMk id="7" creationId="{076C4EC3-4743-43E8-9620-0D3C960FE9CB}"/>
          </ac:spMkLst>
        </pc:spChg>
        <pc:spChg chg="add del mod">
          <ac:chgData name="Eli Sollid" userId="e46f7c37-2fb6-46dd-81f5-b0f1c9934060" providerId="ADAL" clId="{797577E5-E9AF-40E6-927D-4F89E2633DC2}" dt="2021-12-01T06:14:12.610" v="27772" actId="478"/>
          <ac:spMkLst>
            <pc:docMk/>
            <pc:sldMk cId="2531956132" sldId="296"/>
            <ac:spMk id="8" creationId="{07F554D9-408F-49F3-B422-87143DED56C5}"/>
          </ac:spMkLst>
        </pc:spChg>
        <pc:spChg chg="add mod">
          <ac:chgData name="Eli Sollid" userId="e46f7c37-2fb6-46dd-81f5-b0f1c9934060" providerId="ADAL" clId="{797577E5-E9AF-40E6-927D-4F89E2633DC2}" dt="2021-12-01T06:14:09.068" v="27771"/>
          <ac:spMkLst>
            <pc:docMk/>
            <pc:sldMk cId="2531956132" sldId="296"/>
            <ac:spMk id="9" creationId="{DED116E6-AB11-45AF-908C-48DEC40BD5DE}"/>
          </ac:spMkLst>
        </pc:spChg>
      </pc:sldChg>
      <pc:sldChg chg="addSp delSp modSp mod">
        <pc:chgData name="Eli Sollid" userId="e46f7c37-2fb6-46dd-81f5-b0f1c9934060" providerId="ADAL" clId="{797577E5-E9AF-40E6-927D-4F89E2633DC2}" dt="2021-12-01T06:14:26.353" v="27778" actId="478"/>
        <pc:sldMkLst>
          <pc:docMk/>
          <pc:sldMk cId="2680166932" sldId="297"/>
        </pc:sldMkLst>
        <pc:spChg chg="del">
          <ac:chgData name="Eli Sollid" userId="e46f7c37-2fb6-46dd-81f5-b0f1c9934060" providerId="ADAL" clId="{797577E5-E9AF-40E6-927D-4F89E2633DC2}" dt="2021-12-01T06:14:23.994" v="27776" actId="478"/>
          <ac:spMkLst>
            <pc:docMk/>
            <pc:sldMk cId="2680166932" sldId="297"/>
            <ac:spMk id="2" creationId="{C20B3E50-8F02-46CB-9E13-59C3149A8B0A}"/>
          </ac:spMkLst>
        </pc:spChg>
        <pc:spChg chg="mod">
          <ac:chgData name="Eli Sollid" userId="e46f7c37-2fb6-46dd-81f5-b0f1c9934060" providerId="ADAL" clId="{797577E5-E9AF-40E6-927D-4F89E2633DC2}" dt="2021-11-26T18:52:52.516" v="27157" actId="20577"/>
          <ac:spMkLst>
            <pc:docMk/>
            <pc:sldMk cId="2680166932" sldId="297"/>
            <ac:spMk id="3" creationId="{7CBFF81B-A7E8-4709-A814-DB83F71FFBC6}"/>
          </ac:spMkLst>
        </pc:spChg>
        <pc:spChg chg="add mod">
          <ac:chgData name="Eli Sollid" userId="e46f7c37-2fb6-46dd-81f5-b0f1c9934060" providerId="ADAL" clId="{797577E5-E9AF-40E6-927D-4F89E2633DC2}" dt="2021-11-26T18:56:06.743" v="27233" actId="1076"/>
          <ac:spMkLst>
            <pc:docMk/>
            <pc:sldMk cId="2680166932" sldId="297"/>
            <ac:spMk id="4" creationId="{9AC00021-A73A-4213-8BE3-C991FC8B75D5}"/>
          </ac:spMkLst>
        </pc:spChg>
        <pc:spChg chg="add del mod">
          <ac:chgData name="Eli Sollid" userId="e46f7c37-2fb6-46dd-81f5-b0f1c9934060" providerId="ADAL" clId="{797577E5-E9AF-40E6-927D-4F89E2633DC2}" dt="2021-12-01T06:14:26.353" v="27778" actId="478"/>
          <ac:spMkLst>
            <pc:docMk/>
            <pc:sldMk cId="2680166932" sldId="297"/>
            <ac:spMk id="6" creationId="{BC48F2EE-C7EF-4ACB-8A02-598FB1B20607}"/>
          </ac:spMkLst>
        </pc:spChg>
        <pc:spChg chg="add mod">
          <ac:chgData name="Eli Sollid" userId="e46f7c37-2fb6-46dd-81f5-b0f1c9934060" providerId="ADAL" clId="{797577E5-E9AF-40E6-927D-4F89E2633DC2}" dt="2021-12-01T06:14:24.700" v="27777"/>
          <ac:spMkLst>
            <pc:docMk/>
            <pc:sldMk cId="2680166932" sldId="297"/>
            <ac:spMk id="7" creationId="{7CB60C1E-1EC7-402A-ACE8-87EF1131489D}"/>
          </ac:spMkLst>
        </pc:spChg>
      </pc:sldChg>
      <pc:sldChg chg="addSp delSp modSp mod">
        <pc:chgData name="Eli Sollid" userId="e46f7c37-2fb6-46dd-81f5-b0f1c9934060" providerId="ADAL" clId="{797577E5-E9AF-40E6-927D-4F89E2633DC2}" dt="2022-02-01T01:40:35.738" v="28727" actId="14100"/>
        <pc:sldMkLst>
          <pc:docMk/>
          <pc:sldMk cId="2695093170" sldId="298"/>
        </pc:sldMkLst>
        <pc:spChg chg="mod">
          <ac:chgData name="Eli Sollid" userId="e46f7c37-2fb6-46dd-81f5-b0f1c9934060" providerId="ADAL" clId="{797577E5-E9AF-40E6-927D-4F89E2633DC2}" dt="2021-12-01T06:13:25.337" v="27715"/>
          <ac:spMkLst>
            <pc:docMk/>
            <pc:sldMk cId="2695093170" sldId="298"/>
            <ac:spMk id="2" creationId="{FE286686-057B-46C6-BB8E-0CDCDB284206}"/>
          </ac:spMkLst>
        </pc:spChg>
        <pc:spChg chg="mod">
          <ac:chgData name="Eli Sollid" userId="e46f7c37-2fb6-46dd-81f5-b0f1c9934060" providerId="ADAL" clId="{797577E5-E9AF-40E6-927D-4F89E2633DC2}" dt="2022-01-31T23:43:53.896" v="28204" actId="20577"/>
          <ac:spMkLst>
            <pc:docMk/>
            <pc:sldMk cId="2695093170" sldId="298"/>
            <ac:spMk id="3" creationId="{FEF74F6F-5684-4086-BFBF-EE55D7D52B00}"/>
          </ac:spMkLst>
        </pc:spChg>
        <pc:spChg chg="add mod">
          <ac:chgData name="Eli Sollid" userId="e46f7c37-2fb6-46dd-81f5-b0f1c9934060" providerId="ADAL" clId="{797577E5-E9AF-40E6-927D-4F89E2633DC2}" dt="2022-02-01T01:29:16.591" v="28725" actId="20577"/>
          <ac:spMkLst>
            <pc:docMk/>
            <pc:sldMk cId="2695093170" sldId="298"/>
            <ac:spMk id="14" creationId="{79BD9AC5-2B0E-499D-ACE7-576292216219}"/>
          </ac:spMkLst>
        </pc:spChg>
        <pc:spChg chg="add mod">
          <ac:chgData name="Eli Sollid" userId="e46f7c37-2fb6-46dd-81f5-b0f1c9934060" providerId="ADAL" clId="{797577E5-E9AF-40E6-927D-4F89E2633DC2}" dt="2022-02-01T01:08:58.861" v="28559" actId="20577"/>
          <ac:spMkLst>
            <pc:docMk/>
            <pc:sldMk cId="2695093170" sldId="298"/>
            <ac:spMk id="50" creationId="{A949EB50-A3F3-480F-980E-2CF105F2B271}"/>
          </ac:spMkLst>
        </pc:spChg>
        <pc:spChg chg="add mod">
          <ac:chgData name="Eli Sollid" userId="e46f7c37-2fb6-46dd-81f5-b0f1c9934060" providerId="ADAL" clId="{797577E5-E9AF-40E6-927D-4F89E2633DC2}" dt="2022-02-01T01:28:45.279" v="28720" actId="20577"/>
          <ac:spMkLst>
            <pc:docMk/>
            <pc:sldMk cId="2695093170" sldId="298"/>
            <ac:spMk id="55" creationId="{7A6D7A4D-95AA-4151-AF5E-7CDFA2552649}"/>
          </ac:spMkLst>
        </pc:spChg>
        <pc:spChg chg="add mod">
          <ac:chgData name="Eli Sollid" userId="e46f7c37-2fb6-46dd-81f5-b0f1c9934060" providerId="ADAL" clId="{797577E5-E9AF-40E6-927D-4F89E2633DC2}" dt="2022-02-01T01:15:06.028" v="28634" actId="14100"/>
          <ac:spMkLst>
            <pc:docMk/>
            <pc:sldMk cId="2695093170" sldId="298"/>
            <ac:spMk id="60" creationId="{E2463222-E4F8-46ED-A896-085B7CAB20AA}"/>
          </ac:spMkLst>
        </pc:spChg>
        <pc:spChg chg="add mod">
          <ac:chgData name="Eli Sollid" userId="e46f7c37-2fb6-46dd-81f5-b0f1c9934060" providerId="ADAL" clId="{797577E5-E9AF-40E6-927D-4F89E2633DC2}" dt="2022-02-01T01:40:35.738" v="28727" actId="14100"/>
          <ac:spMkLst>
            <pc:docMk/>
            <pc:sldMk cId="2695093170" sldId="298"/>
            <ac:spMk id="61" creationId="{8518F29C-D249-4BCB-A2B6-9327BE0175BF}"/>
          </ac:spMkLst>
        </pc:spChg>
        <pc:grpChg chg="del">
          <ac:chgData name="Eli Sollid" userId="e46f7c37-2fb6-46dd-81f5-b0f1c9934060" providerId="ADAL" clId="{797577E5-E9AF-40E6-927D-4F89E2633DC2}" dt="2021-11-24T04:37:20.909" v="26345" actId="478"/>
          <ac:grpSpMkLst>
            <pc:docMk/>
            <pc:sldMk cId="2695093170" sldId="298"/>
            <ac:grpSpMk id="13" creationId="{B38DBC4B-C99A-4CF1-A1DB-C15E000CE9EB}"/>
          </ac:grpSpMkLst>
        </pc:grpChg>
        <pc:grpChg chg="del">
          <ac:chgData name="Eli Sollid" userId="e46f7c37-2fb6-46dd-81f5-b0f1c9934060" providerId="ADAL" clId="{797577E5-E9AF-40E6-927D-4F89E2633DC2}" dt="2021-11-24T04:37:18.095" v="26342" actId="478"/>
          <ac:grpSpMkLst>
            <pc:docMk/>
            <pc:sldMk cId="2695093170" sldId="298"/>
            <ac:grpSpMk id="26" creationId="{A46D0992-5516-4522-BEC8-DEE9443E8F45}"/>
          </ac:grpSpMkLst>
        </pc:grpChg>
        <pc:grpChg chg="del">
          <ac:chgData name="Eli Sollid" userId="e46f7c37-2fb6-46dd-81f5-b0f1c9934060" providerId="ADAL" clId="{797577E5-E9AF-40E6-927D-4F89E2633DC2}" dt="2021-11-24T04:37:17.421" v="26341" actId="478"/>
          <ac:grpSpMkLst>
            <pc:docMk/>
            <pc:sldMk cId="2695093170" sldId="298"/>
            <ac:grpSpMk id="27" creationId="{48854037-9BA4-4718-8C44-6C34205D8839}"/>
          </ac:grpSpMkLst>
        </pc:grpChg>
        <pc:grpChg chg="del mod">
          <ac:chgData name="Eli Sollid" userId="e46f7c37-2fb6-46dd-81f5-b0f1c9934060" providerId="ADAL" clId="{797577E5-E9AF-40E6-927D-4F89E2633DC2}" dt="2021-11-24T04:37:19.133" v="26344" actId="478"/>
          <ac:grpSpMkLst>
            <pc:docMk/>
            <pc:sldMk cId="2695093170" sldId="298"/>
            <ac:grpSpMk id="33" creationId="{98EE2187-0E42-48D8-A11F-7808256E255E}"/>
          </ac:grpSpMkLst>
        </pc:grpChg>
        <pc:grpChg chg="del">
          <ac:chgData name="Eli Sollid" userId="e46f7c37-2fb6-46dd-81f5-b0f1c9934060" providerId="ADAL" clId="{797577E5-E9AF-40E6-927D-4F89E2633DC2}" dt="2021-11-24T04:37:50.291" v="26349" actId="478"/>
          <ac:grpSpMkLst>
            <pc:docMk/>
            <pc:sldMk cId="2695093170" sldId="298"/>
            <ac:grpSpMk id="39" creationId="{CD875293-22EF-40DA-86E1-E387FD1E9DA4}"/>
          </ac:grpSpMkLst>
        </pc:grpChg>
        <pc:grpChg chg="del">
          <ac:chgData name="Eli Sollid" userId="e46f7c37-2fb6-46dd-81f5-b0f1c9934060" providerId="ADAL" clId="{797577E5-E9AF-40E6-927D-4F89E2633DC2}" dt="2021-11-24T04:37:52.093" v="26350" actId="478"/>
          <ac:grpSpMkLst>
            <pc:docMk/>
            <pc:sldMk cId="2695093170" sldId="298"/>
            <ac:grpSpMk id="54" creationId="{DD42AF03-E37C-4642-AEDF-42EF5ED306A5}"/>
          </ac:grpSpMkLst>
        </pc:grpChg>
        <pc:grpChg chg="del">
          <ac:chgData name="Eli Sollid" userId="e46f7c37-2fb6-46dd-81f5-b0f1c9934060" providerId="ADAL" clId="{797577E5-E9AF-40E6-927D-4F89E2633DC2}" dt="2021-11-24T04:37:50.291" v="26349" actId="478"/>
          <ac:grpSpMkLst>
            <pc:docMk/>
            <pc:sldMk cId="2695093170" sldId="298"/>
            <ac:grpSpMk id="58" creationId="{EE874B84-035B-4AF2-B80D-69B7FBB20BAF}"/>
          </ac:grpSpMkLst>
        </pc:grpChg>
        <pc:picChg chg="mod">
          <ac:chgData name="Eli Sollid" userId="e46f7c37-2fb6-46dd-81f5-b0f1c9934060" providerId="ADAL" clId="{797577E5-E9AF-40E6-927D-4F89E2633DC2}" dt="2022-01-31T23:34:54.352" v="28017" actId="1076"/>
          <ac:picMkLst>
            <pc:docMk/>
            <pc:sldMk cId="2695093170" sldId="298"/>
            <ac:picMk id="6" creationId="{850BE4D9-04CF-4D45-99F3-D03CF1BE4883}"/>
          </ac:picMkLst>
        </pc:picChg>
        <pc:picChg chg="mod">
          <ac:chgData name="Eli Sollid" userId="e46f7c37-2fb6-46dd-81f5-b0f1c9934060" providerId="ADAL" clId="{797577E5-E9AF-40E6-927D-4F89E2633DC2}" dt="2022-01-31T23:34:54.352" v="28017" actId="1076"/>
          <ac:picMkLst>
            <pc:docMk/>
            <pc:sldMk cId="2695093170" sldId="298"/>
            <ac:picMk id="8" creationId="{2839F532-BE4E-465F-9B25-7311131D7953}"/>
          </ac:picMkLst>
        </pc:picChg>
        <pc:inkChg chg="del">
          <ac:chgData name="Eli Sollid" userId="e46f7c37-2fb6-46dd-81f5-b0f1c9934060" providerId="ADAL" clId="{797577E5-E9AF-40E6-927D-4F89E2633DC2}" dt="2021-11-24T04:37:53.796" v="26351" actId="478"/>
          <ac:inkMkLst>
            <pc:docMk/>
            <pc:sldMk cId="2695093170" sldId="298"/>
            <ac:inkMk id="59" creationId="{45CDCF5D-FB38-4CE7-800C-578296C12784}"/>
          </ac:inkMkLst>
        </pc:inkChg>
      </pc:sldChg>
      <pc:sldChg chg="addSp modSp new mod">
        <pc:chgData name="Eli Sollid" userId="e46f7c37-2fb6-46dd-81f5-b0f1c9934060" providerId="ADAL" clId="{797577E5-E9AF-40E6-927D-4F89E2633DC2}" dt="2021-11-24T03:34:28.270" v="24875" actId="207"/>
        <pc:sldMkLst>
          <pc:docMk/>
          <pc:sldMk cId="3604321920" sldId="299"/>
        </pc:sldMkLst>
        <pc:spChg chg="mod">
          <ac:chgData name="Eli Sollid" userId="e46f7c37-2fb6-46dd-81f5-b0f1c9934060" providerId="ADAL" clId="{797577E5-E9AF-40E6-927D-4F89E2633DC2}" dt="2021-11-24T03:11:08.620" v="23822" actId="1076"/>
          <ac:spMkLst>
            <pc:docMk/>
            <pc:sldMk cId="3604321920" sldId="299"/>
            <ac:spMk id="2" creationId="{3B409A08-5996-4D9F-95BE-44E1B65F6882}"/>
          </ac:spMkLst>
        </pc:spChg>
        <pc:spChg chg="mod">
          <ac:chgData name="Eli Sollid" userId="e46f7c37-2fb6-46dd-81f5-b0f1c9934060" providerId="ADAL" clId="{797577E5-E9AF-40E6-927D-4F89E2633DC2}" dt="2021-11-24T03:30:41.800" v="24583" actId="20577"/>
          <ac:spMkLst>
            <pc:docMk/>
            <pc:sldMk cId="3604321920" sldId="299"/>
            <ac:spMk id="3" creationId="{D8CD4A9D-4654-44A1-B327-7EF102EE2753}"/>
          </ac:spMkLst>
        </pc:spChg>
        <pc:spChg chg="add mod">
          <ac:chgData name="Eli Sollid" userId="e46f7c37-2fb6-46dd-81f5-b0f1c9934060" providerId="ADAL" clId="{797577E5-E9AF-40E6-927D-4F89E2633DC2}" dt="2021-11-24T03:32:14.164" v="24811" actId="1076"/>
          <ac:spMkLst>
            <pc:docMk/>
            <pc:sldMk cId="3604321920" sldId="299"/>
            <ac:spMk id="10" creationId="{BC8F0F5B-3482-4C09-8A06-89F3DC383884}"/>
          </ac:spMkLst>
        </pc:spChg>
        <pc:spChg chg="add mod">
          <ac:chgData name="Eli Sollid" userId="e46f7c37-2fb6-46dd-81f5-b0f1c9934060" providerId="ADAL" clId="{797577E5-E9AF-40E6-927D-4F89E2633DC2}" dt="2021-11-24T03:33:40.303" v="24851" actId="20577"/>
          <ac:spMkLst>
            <pc:docMk/>
            <pc:sldMk cId="3604321920" sldId="299"/>
            <ac:spMk id="11" creationId="{BA07BEEF-980E-42BD-9095-A45B1DA92228}"/>
          </ac:spMkLst>
        </pc:spChg>
        <pc:spChg chg="add mod">
          <ac:chgData name="Eli Sollid" userId="e46f7c37-2fb6-46dd-81f5-b0f1c9934060" providerId="ADAL" clId="{797577E5-E9AF-40E6-927D-4F89E2633DC2}" dt="2021-11-24T03:34:28.270" v="24875" actId="207"/>
          <ac:spMkLst>
            <pc:docMk/>
            <pc:sldMk cId="3604321920" sldId="299"/>
            <ac:spMk id="12" creationId="{8832D30B-03EB-435D-9718-31775CCF19A1}"/>
          </ac:spMkLst>
        </pc:spChg>
        <pc:picChg chg="add mod">
          <ac:chgData name="Eli Sollid" userId="e46f7c37-2fb6-46dd-81f5-b0f1c9934060" providerId="ADAL" clId="{797577E5-E9AF-40E6-927D-4F89E2633DC2}" dt="2021-11-24T03:34:17.286" v="24873" actId="1076"/>
          <ac:picMkLst>
            <pc:docMk/>
            <pc:sldMk cId="3604321920" sldId="299"/>
            <ac:picMk id="5" creationId="{608203B6-110A-46D0-9920-1E6937DC8B00}"/>
          </ac:picMkLst>
        </pc:picChg>
        <pc:picChg chg="add mod modCrop">
          <ac:chgData name="Eli Sollid" userId="e46f7c37-2fb6-46dd-81f5-b0f1c9934060" providerId="ADAL" clId="{797577E5-E9AF-40E6-927D-4F89E2633DC2}" dt="2021-11-24T03:33:27.983" v="24849" actId="1076"/>
          <ac:picMkLst>
            <pc:docMk/>
            <pc:sldMk cId="3604321920" sldId="299"/>
            <ac:picMk id="7" creationId="{4C5A6914-7C7F-4338-9782-6D8BD2212486}"/>
          </ac:picMkLst>
        </pc:picChg>
        <pc:picChg chg="add mod ord modCrop">
          <ac:chgData name="Eli Sollid" userId="e46f7c37-2fb6-46dd-81f5-b0f1c9934060" providerId="ADAL" clId="{797577E5-E9AF-40E6-927D-4F89E2633DC2}" dt="2021-11-24T03:32:11.843" v="24810" actId="1076"/>
          <ac:picMkLst>
            <pc:docMk/>
            <pc:sldMk cId="3604321920" sldId="299"/>
            <ac:picMk id="9" creationId="{7F1D1056-C46E-483B-BA79-EBC41C2BBDDE}"/>
          </ac:picMkLst>
        </pc:picChg>
      </pc:sldChg>
      <pc:sldChg chg="modSp new mod ord modShow">
        <pc:chgData name="Eli Sollid" userId="e46f7c37-2fb6-46dd-81f5-b0f1c9934060" providerId="ADAL" clId="{797577E5-E9AF-40E6-927D-4F89E2633DC2}" dt="2022-01-23T17:21:56.802" v="27961" actId="729"/>
        <pc:sldMkLst>
          <pc:docMk/>
          <pc:sldMk cId="3368483562" sldId="300"/>
        </pc:sldMkLst>
        <pc:spChg chg="mod">
          <ac:chgData name="Eli Sollid" userId="e46f7c37-2fb6-46dd-81f5-b0f1c9934060" providerId="ADAL" clId="{797577E5-E9AF-40E6-927D-4F89E2633DC2}" dt="2021-11-24T03:59:37.987" v="25713" actId="20577"/>
          <ac:spMkLst>
            <pc:docMk/>
            <pc:sldMk cId="3368483562" sldId="300"/>
            <ac:spMk id="2" creationId="{50315AE4-399D-4C5C-996A-979554213325}"/>
          </ac:spMkLst>
        </pc:spChg>
      </pc:sldChg>
      <pc:sldChg chg="modSp new mod modShow">
        <pc:chgData name="Eli Sollid" userId="e46f7c37-2fb6-46dd-81f5-b0f1c9934060" providerId="ADAL" clId="{797577E5-E9AF-40E6-927D-4F89E2633DC2}" dt="2022-01-23T17:21:54.403" v="27960" actId="729"/>
        <pc:sldMkLst>
          <pc:docMk/>
          <pc:sldMk cId="2538108190" sldId="301"/>
        </pc:sldMkLst>
        <pc:spChg chg="mod">
          <ac:chgData name="Eli Sollid" userId="e46f7c37-2fb6-46dd-81f5-b0f1c9934060" providerId="ADAL" clId="{797577E5-E9AF-40E6-927D-4F89E2633DC2}" dt="2021-11-24T04:00:34.747" v="25733" actId="20577"/>
          <ac:spMkLst>
            <pc:docMk/>
            <pc:sldMk cId="2538108190" sldId="301"/>
            <ac:spMk id="2" creationId="{1F27AB5C-7494-42FA-9116-83999588E4A8}"/>
          </ac:spMkLst>
        </pc:spChg>
        <pc:spChg chg="mod">
          <ac:chgData name="Eli Sollid" userId="e46f7c37-2fb6-46dd-81f5-b0f1c9934060" providerId="ADAL" clId="{797577E5-E9AF-40E6-927D-4F89E2633DC2}" dt="2021-11-24T04:00:45.251" v="25763" actId="20577"/>
          <ac:spMkLst>
            <pc:docMk/>
            <pc:sldMk cId="2538108190" sldId="301"/>
            <ac:spMk id="3" creationId="{C68520E9-9F2A-4521-836F-ADAF012160F6}"/>
          </ac:spMkLst>
        </pc:spChg>
      </pc:sldChg>
      <pc:sldChg chg="modSp new mod modShow">
        <pc:chgData name="Eli Sollid" userId="e46f7c37-2fb6-46dd-81f5-b0f1c9934060" providerId="ADAL" clId="{797577E5-E9AF-40E6-927D-4F89E2633DC2}" dt="2022-01-23T17:21:23.922" v="27959" actId="729"/>
        <pc:sldMkLst>
          <pc:docMk/>
          <pc:sldMk cId="343844666" sldId="302"/>
        </pc:sldMkLst>
        <pc:spChg chg="mod">
          <ac:chgData name="Eli Sollid" userId="e46f7c37-2fb6-46dd-81f5-b0f1c9934060" providerId="ADAL" clId="{797577E5-E9AF-40E6-927D-4F89E2633DC2}" dt="2021-11-24T04:00:56.330" v="25770" actId="20577"/>
          <ac:spMkLst>
            <pc:docMk/>
            <pc:sldMk cId="343844666" sldId="302"/>
            <ac:spMk id="2" creationId="{E010A5AF-5CD4-4C68-8E5E-5CDDC9745C21}"/>
          </ac:spMkLst>
        </pc:spChg>
      </pc:sldChg>
      <pc:sldChg chg="modSp new mod">
        <pc:chgData name="Eli Sollid" userId="e46f7c37-2fb6-46dd-81f5-b0f1c9934060" providerId="ADAL" clId="{797577E5-E9AF-40E6-927D-4F89E2633DC2}" dt="2021-11-24T04:01:21.923" v="25777" actId="20577"/>
        <pc:sldMkLst>
          <pc:docMk/>
          <pc:sldMk cId="1969519186" sldId="303"/>
        </pc:sldMkLst>
        <pc:spChg chg="mod">
          <ac:chgData name="Eli Sollid" userId="e46f7c37-2fb6-46dd-81f5-b0f1c9934060" providerId="ADAL" clId="{797577E5-E9AF-40E6-927D-4F89E2633DC2}" dt="2021-11-24T04:01:21.923" v="25777" actId="20577"/>
          <ac:spMkLst>
            <pc:docMk/>
            <pc:sldMk cId="1969519186" sldId="303"/>
            <ac:spMk id="2" creationId="{279B695F-D62E-496C-AA22-CC4349FEA5F8}"/>
          </ac:spMkLst>
        </pc:spChg>
      </pc:sldChg>
      <pc:sldChg chg="modSp new mod">
        <pc:chgData name="Eli Sollid" userId="e46f7c37-2fb6-46dd-81f5-b0f1c9934060" providerId="ADAL" clId="{797577E5-E9AF-40E6-927D-4F89E2633DC2}" dt="2021-11-24T04:01:51.243" v="25786" actId="20577"/>
        <pc:sldMkLst>
          <pc:docMk/>
          <pc:sldMk cId="3883635720" sldId="304"/>
        </pc:sldMkLst>
        <pc:spChg chg="mod">
          <ac:chgData name="Eli Sollid" userId="e46f7c37-2fb6-46dd-81f5-b0f1c9934060" providerId="ADAL" clId="{797577E5-E9AF-40E6-927D-4F89E2633DC2}" dt="2021-11-24T04:01:51.243" v="25786" actId="20577"/>
          <ac:spMkLst>
            <pc:docMk/>
            <pc:sldMk cId="3883635720" sldId="304"/>
            <ac:spMk id="2" creationId="{46E071A4-AA14-42BE-A268-CE5885144A04}"/>
          </ac:spMkLst>
        </pc:spChg>
      </pc:sldChg>
      <pc:sldChg chg="modSp new mod">
        <pc:chgData name="Eli Sollid" userId="e46f7c37-2fb6-46dd-81f5-b0f1c9934060" providerId="ADAL" clId="{797577E5-E9AF-40E6-927D-4F89E2633DC2}" dt="2021-11-24T04:02:00.178" v="25793" actId="20577"/>
        <pc:sldMkLst>
          <pc:docMk/>
          <pc:sldMk cId="2343510314" sldId="305"/>
        </pc:sldMkLst>
        <pc:spChg chg="mod">
          <ac:chgData name="Eli Sollid" userId="e46f7c37-2fb6-46dd-81f5-b0f1c9934060" providerId="ADAL" clId="{797577E5-E9AF-40E6-927D-4F89E2633DC2}" dt="2021-11-24T04:02:00.178" v="25793" actId="20577"/>
          <ac:spMkLst>
            <pc:docMk/>
            <pc:sldMk cId="2343510314" sldId="305"/>
            <ac:spMk id="2" creationId="{F26A7CBE-C458-4612-8B1E-C0C60D714141}"/>
          </ac:spMkLst>
        </pc:spChg>
      </pc:sldChg>
      <pc:sldChg chg="addSp modSp new mod">
        <pc:chgData name="Eli Sollid" userId="e46f7c37-2fb6-46dd-81f5-b0f1c9934060" providerId="ADAL" clId="{797577E5-E9AF-40E6-927D-4F89E2633DC2}" dt="2021-11-24T05:58:16.095" v="26564" actId="1076"/>
        <pc:sldMkLst>
          <pc:docMk/>
          <pc:sldMk cId="2250679319" sldId="306"/>
        </pc:sldMkLst>
        <pc:spChg chg="mod">
          <ac:chgData name="Eli Sollid" userId="e46f7c37-2fb6-46dd-81f5-b0f1c9934060" providerId="ADAL" clId="{797577E5-E9AF-40E6-927D-4F89E2633DC2}" dt="2021-11-24T04:11:49.642" v="26167" actId="1076"/>
          <ac:spMkLst>
            <pc:docMk/>
            <pc:sldMk cId="2250679319" sldId="306"/>
            <ac:spMk id="2" creationId="{D08C3E86-CBE3-4598-AD94-D901192FE41F}"/>
          </ac:spMkLst>
        </pc:spChg>
        <pc:spChg chg="mod">
          <ac:chgData name="Eli Sollid" userId="e46f7c37-2fb6-46dd-81f5-b0f1c9934060" providerId="ADAL" clId="{797577E5-E9AF-40E6-927D-4F89E2633DC2}" dt="2021-11-24T04:11:52.405" v="26168" actId="1076"/>
          <ac:spMkLst>
            <pc:docMk/>
            <pc:sldMk cId="2250679319" sldId="306"/>
            <ac:spMk id="3" creationId="{4E645C89-235F-483B-BE45-1FB55A6EEC09}"/>
          </ac:spMkLst>
        </pc:spChg>
        <pc:picChg chg="add mod modCrop">
          <ac:chgData name="Eli Sollid" userId="e46f7c37-2fb6-46dd-81f5-b0f1c9934060" providerId="ADAL" clId="{797577E5-E9AF-40E6-927D-4F89E2633DC2}" dt="2021-11-24T04:09:23.375" v="26115" actId="1076"/>
          <ac:picMkLst>
            <pc:docMk/>
            <pc:sldMk cId="2250679319" sldId="306"/>
            <ac:picMk id="5" creationId="{D9F3C39A-738E-4A29-82A1-52E47919B091}"/>
          </ac:picMkLst>
        </pc:picChg>
        <pc:picChg chg="add mod ord modCrop">
          <ac:chgData name="Eli Sollid" userId="e46f7c37-2fb6-46dd-81f5-b0f1c9934060" providerId="ADAL" clId="{797577E5-E9AF-40E6-927D-4F89E2633DC2}" dt="2021-11-24T04:11:11.197" v="26141" actId="18131"/>
          <ac:picMkLst>
            <pc:docMk/>
            <pc:sldMk cId="2250679319" sldId="306"/>
            <ac:picMk id="7" creationId="{DD4B8F5B-E920-4080-A907-ABB37C7F8A76}"/>
          </ac:picMkLst>
        </pc:picChg>
        <pc:picChg chg="add mod modCrop">
          <ac:chgData name="Eli Sollid" userId="e46f7c37-2fb6-46dd-81f5-b0f1c9934060" providerId="ADAL" clId="{797577E5-E9AF-40E6-927D-4F89E2633DC2}" dt="2021-11-24T05:58:16.095" v="26564" actId="1076"/>
          <ac:picMkLst>
            <pc:docMk/>
            <pc:sldMk cId="2250679319" sldId="306"/>
            <ac:picMk id="9" creationId="{4B4203A3-8C97-4DA2-BEA4-9BAE172EBF16}"/>
          </ac:picMkLst>
        </pc:picChg>
      </pc:sldChg>
      <pc:sldChg chg="add del">
        <pc:chgData name="Eli Sollid" userId="e46f7c37-2fb6-46dd-81f5-b0f1c9934060" providerId="ADAL" clId="{797577E5-E9AF-40E6-927D-4F89E2633DC2}" dt="2021-11-24T04:32:29.838" v="26323" actId="47"/>
        <pc:sldMkLst>
          <pc:docMk/>
          <pc:sldMk cId="2156916570" sldId="307"/>
        </pc:sldMkLst>
      </pc:sldChg>
      <pc:sldChg chg="addSp delSp modSp add mod">
        <pc:chgData name="Eli Sollid" userId="e46f7c37-2fb6-46dd-81f5-b0f1c9934060" providerId="ADAL" clId="{797577E5-E9AF-40E6-927D-4F89E2633DC2}" dt="2021-12-01T06:13:39.273" v="27756" actId="20577"/>
        <pc:sldMkLst>
          <pc:docMk/>
          <pc:sldMk cId="2598906580" sldId="307"/>
        </pc:sldMkLst>
        <pc:spChg chg="mod">
          <ac:chgData name="Eli Sollid" userId="e46f7c37-2fb6-46dd-81f5-b0f1c9934060" providerId="ADAL" clId="{797577E5-E9AF-40E6-927D-4F89E2633DC2}" dt="2021-12-01T06:13:39.273" v="27756" actId="20577"/>
          <ac:spMkLst>
            <pc:docMk/>
            <pc:sldMk cId="2598906580" sldId="307"/>
            <ac:spMk id="2" creationId="{FE286686-057B-46C6-BB8E-0CDCDB284206}"/>
          </ac:spMkLst>
        </pc:spChg>
        <pc:spChg chg="mod">
          <ac:chgData name="Eli Sollid" userId="e46f7c37-2fb6-46dd-81f5-b0f1c9934060" providerId="ADAL" clId="{797577E5-E9AF-40E6-927D-4F89E2633DC2}" dt="2021-11-26T18:42:32.002" v="27018" actId="20577"/>
          <ac:spMkLst>
            <pc:docMk/>
            <pc:sldMk cId="2598906580" sldId="307"/>
            <ac:spMk id="3" creationId="{FEF74F6F-5684-4086-BFBF-EE55D7D52B00}"/>
          </ac:spMkLst>
        </pc:spChg>
        <pc:spChg chg="del">
          <ac:chgData name="Eli Sollid" userId="e46f7c37-2fb6-46dd-81f5-b0f1c9934060" providerId="ADAL" clId="{797577E5-E9AF-40E6-927D-4F89E2633DC2}" dt="2021-11-26T17:37:04.865" v="26809" actId="478"/>
          <ac:spMkLst>
            <pc:docMk/>
            <pc:sldMk cId="2598906580" sldId="307"/>
            <ac:spMk id="9" creationId="{AA3CD80F-A623-46F4-96C8-E51511FC5E9A}"/>
          </ac:spMkLst>
        </pc:spChg>
        <pc:spChg chg="del">
          <ac:chgData name="Eli Sollid" userId="e46f7c37-2fb6-46dd-81f5-b0f1c9934060" providerId="ADAL" clId="{797577E5-E9AF-40E6-927D-4F89E2633DC2}" dt="2021-11-26T17:37:04.865" v="26809" actId="478"/>
          <ac:spMkLst>
            <pc:docMk/>
            <pc:sldMk cId="2598906580" sldId="307"/>
            <ac:spMk id="18" creationId="{737B5C1C-83D8-4212-8185-A2CECEBACD5F}"/>
          </ac:spMkLst>
        </pc:spChg>
        <pc:spChg chg="del">
          <ac:chgData name="Eli Sollid" userId="e46f7c37-2fb6-46dd-81f5-b0f1c9934060" providerId="ADAL" clId="{797577E5-E9AF-40E6-927D-4F89E2633DC2}" dt="2021-11-26T17:37:04.865" v="26809" actId="478"/>
          <ac:spMkLst>
            <pc:docMk/>
            <pc:sldMk cId="2598906580" sldId="307"/>
            <ac:spMk id="20" creationId="{A6CEB74C-017F-4FBA-8BF9-D1BF8AE76034}"/>
          </ac:spMkLst>
        </pc:spChg>
        <pc:spChg chg="del">
          <ac:chgData name="Eli Sollid" userId="e46f7c37-2fb6-46dd-81f5-b0f1c9934060" providerId="ADAL" clId="{797577E5-E9AF-40E6-927D-4F89E2633DC2}" dt="2021-11-26T17:37:04.865" v="26809" actId="478"/>
          <ac:spMkLst>
            <pc:docMk/>
            <pc:sldMk cId="2598906580" sldId="307"/>
            <ac:spMk id="21" creationId="{E12C35A1-F703-44D0-98C1-B1E9EDBEA012}"/>
          </ac:spMkLst>
        </pc:spChg>
        <pc:picChg chg="del">
          <ac:chgData name="Eli Sollid" userId="e46f7c37-2fb6-46dd-81f5-b0f1c9934060" providerId="ADAL" clId="{797577E5-E9AF-40E6-927D-4F89E2633DC2}" dt="2021-11-26T17:37:04.865" v="26809" actId="478"/>
          <ac:picMkLst>
            <pc:docMk/>
            <pc:sldMk cId="2598906580" sldId="307"/>
            <ac:picMk id="5" creationId="{C5231745-7E40-42D3-88D0-91A6F076309B}"/>
          </ac:picMkLst>
        </pc:picChg>
        <pc:picChg chg="del">
          <ac:chgData name="Eli Sollid" userId="e46f7c37-2fb6-46dd-81f5-b0f1c9934060" providerId="ADAL" clId="{797577E5-E9AF-40E6-927D-4F89E2633DC2}" dt="2021-11-26T17:37:04.865" v="26809" actId="478"/>
          <ac:picMkLst>
            <pc:docMk/>
            <pc:sldMk cId="2598906580" sldId="307"/>
            <ac:picMk id="6" creationId="{1A9C4F8F-9E68-4054-9AF8-8C6281DC233A}"/>
          </ac:picMkLst>
        </pc:picChg>
        <pc:picChg chg="add del mod">
          <ac:chgData name="Eli Sollid" userId="e46f7c37-2fb6-46dd-81f5-b0f1c9934060" providerId="ADAL" clId="{797577E5-E9AF-40E6-927D-4F89E2633DC2}" dt="2021-11-26T17:38:26.945" v="26827" actId="478"/>
          <ac:picMkLst>
            <pc:docMk/>
            <pc:sldMk cId="2598906580" sldId="307"/>
            <ac:picMk id="7" creationId="{1EE883BB-83EF-4008-AA47-727A68BCA4A8}"/>
          </ac:picMkLst>
        </pc:picChg>
        <pc:picChg chg="del">
          <ac:chgData name="Eli Sollid" userId="e46f7c37-2fb6-46dd-81f5-b0f1c9934060" providerId="ADAL" clId="{797577E5-E9AF-40E6-927D-4F89E2633DC2}" dt="2021-11-26T17:37:04.865" v="26809" actId="478"/>
          <ac:picMkLst>
            <pc:docMk/>
            <pc:sldMk cId="2598906580" sldId="307"/>
            <ac:picMk id="10" creationId="{827D1613-0BBD-454E-A92C-A28D074BC37C}"/>
          </ac:picMkLst>
        </pc:picChg>
        <pc:picChg chg="add del mod">
          <ac:chgData name="Eli Sollid" userId="e46f7c37-2fb6-46dd-81f5-b0f1c9934060" providerId="ADAL" clId="{797577E5-E9AF-40E6-927D-4F89E2633DC2}" dt="2021-11-26T18:41:58.466" v="26993" actId="478"/>
          <ac:picMkLst>
            <pc:docMk/>
            <pc:sldMk cId="2598906580" sldId="307"/>
            <ac:picMk id="16" creationId="{D2F8D7F4-A494-4D89-955A-0952560CF937}"/>
          </ac:picMkLst>
        </pc:picChg>
        <pc:picChg chg="add mod">
          <ac:chgData name="Eli Sollid" userId="e46f7c37-2fb6-46dd-81f5-b0f1c9934060" providerId="ADAL" clId="{797577E5-E9AF-40E6-927D-4F89E2633DC2}" dt="2021-11-26T18:42:00.776" v="26994" actId="1076"/>
          <ac:picMkLst>
            <pc:docMk/>
            <pc:sldMk cId="2598906580" sldId="307"/>
            <ac:picMk id="22" creationId="{F03BB1E8-A864-4252-9DEB-3AD97C77CAAA}"/>
          </ac:picMkLst>
        </pc:picChg>
        <pc:cxnChg chg="del">
          <ac:chgData name="Eli Sollid" userId="e46f7c37-2fb6-46dd-81f5-b0f1c9934060" providerId="ADAL" clId="{797577E5-E9AF-40E6-927D-4F89E2633DC2}" dt="2021-11-26T17:37:04.865" v="26809" actId="478"/>
          <ac:cxnSpMkLst>
            <pc:docMk/>
            <pc:sldMk cId="2598906580" sldId="307"/>
            <ac:cxnSpMk id="8" creationId="{99D87B31-E156-4CC7-BF41-AE0189A0E73F}"/>
          </ac:cxnSpMkLst>
        </pc:cxnChg>
        <pc:cxnChg chg="add del">
          <ac:chgData name="Eli Sollid" userId="e46f7c37-2fb6-46dd-81f5-b0f1c9934060" providerId="ADAL" clId="{797577E5-E9AF-40E6-927D-4F89E2633DC2}" dt="2021-11-26T17:37:26.443" v="26813" actId="11529"/>
          <ac:cxnSpMkLst>
            <pc:docMk/>
            <pc:sldMk cId="2598906580" sldId="307"/>
            <ac:cxnSpMk id="12" creationId="{16E0E603-EC02-40C8-B16A-01E5D65B13A0}"/>
          </ac:cxnSpMkLst>
        </pc:cxnChg>
        <pc:cxnChg chg="add del">
          <ac:chgData name="Eli Sollid" userId="e46f7c37-2fb6-46dd-81f5-b0f1c9934060" providerId="ADAL" clId="{797577E5-E9AF-40E6-927D-4F89E2633DC2}" dt="2021-11-26T17:37:35.018" v="26815" actId="11529"/>
          <ac:cxnSpMkLst>
            <pc:docMk/>
            <pc:sldMk cId="2598906580" sldId="307"/>
            <ac:cxnSpMk id="14" creationId="{4E843A0C-E937-4076-B02D-C6334468734E}"/>
          </ac:cxnSpMkLst>
        </pc:cxnChg>
        <pc:cxnChg chg="del">
          <ac:chgData name="Eli Sollid" userId="e46f7c37-2fb6-46dd-81f5-b0f1c9934060" providerId="ADAL" clId="{797577E5-E9AF-40E6-927D-4F89E2633DC2}" dt="2021-11-26T17:37:04.865" v="26809" actId="478"/>
          <ac:cxnSpMkLst>
            <pc:docMk/>
            <pc:sldMk cId="2598906580" sldId="307"/>
            <ac:cxnSpMk id="17" creationId="{8088E833-C13A-4567-B4AD-156C14475F77}"/>
          </ac:cxnSpMkLst>
        </pc:cxnChg>
      </pc:sldChg>
      <pc:sldChg chg="new del">
        <pc:chgData name="Eli Sollid" userId="e46f7c37-2fb6-46dd-81f5-b0f1c9934060" providerId="ADAL" clId="{797577E5-E9AF-40E6-927D-4F89E2633DC2}" dt="2021-11-24T04:21:07.788" v="26170" actId="47"/>
        <pc:sldMkLst>
          <pc:docMk/>
          <pc:sldMk cId="3476944922" sldId="307"/>
        </pc:sldMkLst>
      </pc:sldChg>
      <pc:sldChg chg="addSp delSp modSp add mod">
        <pc:chgData name="Eli Sollid" userId="e46f7c37-2fb6-46dd-81f5-b0f1c9934060" providerId="ADAL" clId="{797577E5-E9AF-40E6-927D-4F89E2633DC2}" dt="2021-12-01T06:14:32.353" v="27781" actId="478"/>
        <pc:sldMkLst>
          <pc:docMk/>
          <pc:sldMk cId="2821796615" sldId="308"/>
        </pc:sldMkLst>
        <pc:spChg chg="del">
          <ac:chgData name="Eli Sollid" userId="e46f7c37-2fb6-46dd-81f5-b0f1c9934060" providerId="ADAL" clId="{797577E5-E9AF-40E6-927D-4F89E2633DC2}" dt="2021-12-01T06:14:30.026" v="27779" actId="478"/>
          <ac:spMkLst>
            <pc:docMk/>
            <pc:sldMk cId="2821796615" sldId="308"/>
            <ac:spMk id="2" creationId="{C20B3E50-8F02-46CB-9E13-59C3149A8B0A}"/>
          </ac:spMkLst>
        </pc:spChg>
        <pc:spChg chg="mod">
          <ac:chgData name="Eli Sollid" userId="e46f7c37-2fb6-46dd-81f5-b0f1c9934060" providerId="ADAL" clId="{797577E5-E9AF-40E6-927D-4F89E2633DC2}" dt="2021-11-26T18:51:20.141" v="27151" actId="11"/>
          <ac:spMkLst>
            <pc:docMk/>
            <pc:sldMk cId="2821796615" sldId="308"/>
            <ac:spMk id="3" creationId="{7CBFF81B-A7E8-4709-A814-DB83F71FFBC6}"/>
          </ac:spMkLst>
        </pc:spChg>
        <pc:spChg chg="add mod">
          <ac:chgData name="Eli Sollid" userId="e46f7c37-2fb6-46dd-81f5-b0f1c9934060" providerId="ADAL" clId="{797577E5-E9AF-40E6-927D-4F89E2633DC2}" dt="2021-11-26T18:56:55.567" v="27255" actId="1076"/>
          <ac:spMkLst>
            <pc:docMk/>
            <pc:sldMk cId="2821796615" sldId="308"/>
            <ac:spMk id="4" creationId="{3498B854-DED5-4D43-BF56-336EB850BA1D}"/>
          </ac:spMkLst>
        </pc:spChg>
        <pc:spChg chg="add mod">
          <ac:chgData name="Eli Sollid" userId="e46f7c37-2fb6-46dd-81f5-b0f1c9934060" providerId="ADAL" clId="{797577E5-E9AF-40E6-927D-4F89E2633DC2}" dt="2021-11-26T18:58:54.394" v="27324" actId="1076"/>
          <ac:spMkLst>
            <pc:docMk/>
            <pc:sldMk cId="2821796615" sldId="308"/>
            <ac:spMk id="5" creationId="{8CE1F7D9-30AB-4D44-B5B8-D600BA58A844}"/>
          </ac:spMkLst>
        </pc:spChg>
        <pc:spChg chg="add del mod">
          <ac:chgData name="Eli Sollid" userId="e46f7c37-2fb6-46dd-81f5-b0f1c9934060" providerId="ADAL" clId="{797577E5-E9AF-40E6-927D-4F89E2633DC2}" dt="2021-12-01T06:14:32.353" v="27781" actId="478"/>
          <ac:spMkLst>
            <pc:docMk/>
            <pc:sldMk cId="2821796615" sldId="308"/>
            <ac:spMk id="7" creationId="{B3109F6C-A2C5-494C-9B8B-078FC68FAE56}"/>
          </ac:spMkLst>
        </pc:spChg>
        <pc:spChg chg="add mod">
          <ac:chgData name="Eli Sollid" userId="e46f7c37-2fb6-46dd-81f5-b0f1c9934060" providerId="ADAL" clId="{797577E5-E9AF-40E6-927D-4F89E2633DC2}" dt="2021-12-01T06:14:30.197" v="27780"/>
          <ac:spMkLst>
            <pc:docMk/>
            <pc:sldMk cId="2821796615" sldId="308"/>
            <ac:spMk id="8" creationId="{C1B12D72-D4B8-4CE8-928E-85061222EA19}"/>
          </ac:spMkLst>
        </pc:spChg>
      </pc:sldChg>
      <pc:sldChg chg="addSp delSp modSp new del mod">
        <pc:chgData name="Eli Sollid" userId="e46f7c37-2fb6-46dd-81f5-b0f1c9934060" providerId="ADAL" clId="{797577E5-E9AF-40E6-927D-4F89E2633DC2}" dt="2021-11-24T04:32:26.158" v="26322" actId="47"/>
        <pc:sldMkLst>
          <pc:docMk/>
          <pc:sldMk cId="3137193784" sldId="308"/>
        </pc:sldMkLst>
        <pc:spChg chg="mod">
          <ac:chgData name="Eli Sollid" userId="e46f7c37-2fb6-46dd-81f5-b0f1c9934060" providerId="ADAL" clId="{797577E5-E9AF-40E6-927D-4F89E2633DC2}" dt="2021-11-24T04:29:22.484" v="26232" actId="20577"/>
          <ac:spMkLst>
            <pc:docMk/>
            <pc:sldMk cId="3137193784" sldId="308"/>
            <ac:spMk id="2" creationId="{A5A3B46C-9879-487D-861C-FB4404F45F5A}"/>
          </ac:spMkLst>
        </pc:spChg>
        <pc:spChg chg="del">
          <ac:chgData name="Eli Sollid" userId="e46f7c37-2fb6-46dd-81f5-b0f1c9934060" providerId="ADAL" clId="{797577E5-E9AF-40E6-927D-4F89E2633DC2}" dt="2021-11-24T04:28:40.179" v="26225" actId="478"/>
          <ac:spMkLst>
            <pc:docMk/>
            <pc:sldMk cId="3137193784" sldId="308"/>
            <ac:spMk id="3" creationId="{20904042-229E-4877-A0CB-A6382BB15A24}"/>
          </ac:spMkLst>
        </pc:spChg>
        <pc:spChg chg="add del">
          <ac:chgData name="Eli Sollid" userId="e46f7c37-2fb6-46dd-81f5-b0f1c9934060" providerId="ADAL" clId="{797577E5-E9AF-40E6-927D-4F89E2633DC2}" dt="2021-11-24T04:28:42.006" v="26227" actId="22"/>
          <ac:spMkLst>
            <pc:docMk/>
            <pc:sldMk cId="3137193784" sldId="308"/>
            <ac:spMk id="5" creationId="{EDC16F5A-EF3A-4097-88BE-FEA73B85F03B}"/>
          </ac:spMkLst>
        </pc:spChg>
        <pc:spChg chg="add del">
          <ac:chgData name="Eli Sollid" userId="e46f7c37-2fb6-46dd-81f5-b0f1c9934060" providerId="ADAL" clId="{797577E5-E9AF-40E6-927D-4F89E2633DC2}" dt="2021-11-24T04:29:01.758" v="26229" actId="22"/>
          <ac:spMkLst>
            <pc:docMk/>
            <pc:sldMk cId="3137193784" sldId="308"/>
            <ac:spMk id="7" creationId="{30ED1FDC-55F8-4251-83B5-BBB7D4C39232}"/>
          </ac:spMkLst>
        </pc:spChg>
        <pc:spChg chg="add del">
          <ac:chgData name="Eli Sollid" userId="e46f7c37-2fb6-46dd-81f5-b0f1c9934060" providerId="ADAL" clId="{797577E5-E9AF-40E6-927D-4F89E2633DC2}" dt="2021-11-24T04:29:03.398" v="26231" actId="22"/>
          <ac:spMkLst>
            <pc:docMk/>
            <pc:sldMk cId="3137193784" sldId="308"/>
            <ac:spMk id="9" creationId="{49BDF41C-5120-41F3-8824-4BE08CD833CA}"/>
          </ac:spMkLst>
        </pc:spChg>
        <pc:spChg chg="add">
          <ac:chgData name="Eli Sollid" userId="e46f7c37-2fb6-46dd-81f5-b0f1c9934060" providerId="ADAL" clId="{797577E5-E9AF-40E6-927D-4F89E2633DC2}" dt="2021-11-24T04:29:23.976" v="26233" actId="22"/>
          <ac:spMkLst>
            <pc:docMk/>
            <pc:sldMk cId="3137193784" sldId="308"/>
            <ac:spMk id="11" creationId="{3E681EFA-2325-4864-8F77-F93CCC299B7C}"/>
          </ac:spMkLst>
        </pc:spChg>
        <pc:spChg chg="add del">
          <ac:chgData name="Eli Sollid" userId="e46f7c37-2fb6-46dd-81f5-b0f1c9934060" providerId="ADAL" clId="{797577E5-E9AF-40E6-927D-4F89E2633DC2}" dt="2021-11-24T04:29:35.835" v="26241" actId="478"/>
          <ac:spMkLst>
            <pc:docMk/>
            <pc:sldMk cId="3137193784" sldId="308"/>
            <ac:spMk id="13" creationId="{29ADA676-DE23-4B34-BF51-92544DA495A3}"/>
          </ac:spMkLst>
        </pc:spChg>
        <pc:spChg chg="add mod">
          <ac:chgData name="Eli Sollid" userId="e46f7c37-2fb6-46dd-81f5-b0f1c9934060" providerId="ADAL" clId="{797577E5-E9AF-40E6-927D-4F89E2633DC2}" dt="2021-11-24T04:30:56.249" v="26274" actId="14100"/>
          <ac:spMkLst>
            <pc:docMk/>
            <pc:sldMk cId="3137193784" sldId="308"/>
            <ac:spMk id="14" creationId="{6654B351-D4E5-482B-89F4-1135092C106A}"/>
          </ac:spMkLst>
        </pc:spChg>
      </pc:sldChg>
      <pc:sldChg chg="addSp delSp modSp add mod">
        <pc:chgData name="Eli Sollid" userId="e46f7c37-2fb6-46dd-81f5-b0f1c9934060" providerId="ADAL" clId="{797577E5-E9AF-40E6-927D-4F89E2633DC2}" dt="2022-01-12T17:04:22.441" v="27851" actId="478"/>
        <pc:sldMkLst>
          <pc:docMk/>
          <pc:sldMk cId="872111955" sldId="309"/>
        </pc:sldMkLst>
        <pc:spChg chg="mod">
          <ac:chgData name="Eli Sollid" userId="e46f7c37-2fb6-46dd-81f5-b0f1c9934060" providerId="ADAL" clId="{797577E5-E9AF-40E6-927D-4F89E2633DC2}" dt="2022-01-12T17:01:20.300" v="27817" actId="20577"/>
          <ac:spMkLst>
            <pc:docMk/>
            <pc:sldMk cId="872111955" sldId="309"/>
            <ac:spMk id="3" creationId="{FEF74F6F-5684-4086-BFBF-EE55D7D52B00}"/>
          </ac:spMkLst>
        </pc:spChg>
        <pc:spChg chg="add mod">
          <ac:chgData name="Eli Sollid" userId="e46f7c37-2fb6-46dd-81f5-b0f1c9934060" providerId="ADAL" clId="{797577E5-E9AF-40E6-927D-4F89E2633DC2}" dt="2022-01-12T17:00:45.702" v="27813" actId="14100"/>
          <ac:spMkLst>
            <pc:docMk/>
            <pc:sldMk cId="872111955" sldId="309"/>
            <ac:spMk id="20" creationId="{3A478606-7FF2-4531-90CB-94DC3648F88B}"/>
          </ac:spMkLst>
        </pc:spChg>
        <pc:spChg chg="add mod">
          <ac:chgData name="Eli Sollid" userId="e46f7c37-2fb6-46dd-81f5-b0f1c9934060" providerId="ADAL" clId="{797577E5-E9AF-40E6-927D-4F89E2633DC2}" dt="2022-01-12T17:03:16.057" v="27840" actId="14100"/>
          <ac:spMkLst>
            <pc:docMk/>
            <pc:sldMk cId="872111955" sldId="309"/>
            <ac:spMk id="22" creationId="{83C0B297-EBEA-44B7-B64F-A00DBA8A98B5}"/>
          </ac:spMkLst>
        </pc:spChg>
        <pc:spChg chg="add mod">
          <ac:chgData name="Eli Sollid" userId="e46f7c37-2fb6-46dd-81f5-b0f1c9934060" providerId="ADAL" clId="{797577E5-E9AF-40E6-927D-4F89E2633DC2}" dt="2022-01-12T17:02:16.787" v="27828" actId="14100"/>
          <ac:spMkLst>
            <pc:docMk/>
            <pc:sldMk cId="872111955" sldId="309"/>
            <ac:spMk id="23" creationId="{46877FF3-95D0-4D8C-8C91-E61F206202CB}"/>
          </ac:spMkLst>
        </pc:spChg>
        <pc:spChg chg="add mod">
          <ac:chgData name="Eli Sollid" userId="e46f7c37-2fb6-46dd-81f5-b0f1c9934060" providerId="ADAL" clId="{797577E5-E9AF-40E6-927D-4F89E2633DC2}" dt="2022-01-12T17:03:12.057" v="27839" actId="14100"/>
          <ac:spMkLst>
            <pc:docMk/>
            <pc:sldMk cId="872111955" sldId="309"/>
            <ac:spMk id="24" creationId="{B621DBE1-3E64-4B1D-8B36-1953CEFD7277}"/>
          </ac:spMkLst>
        </pc:spChg>
        <pc:spChg chg="add del mod">
          <ac:chgData name="Eli Sollid" userId="e46f7c37-2fb6-46dd-81f5-b0f1c9934060" providerId="ADAL" clId="{797577E5-E9AF-40E6-927D-4F89E2633DC2}" dt="2022-01-12T17:04:22.441" v="27851" actId="478"/>
          <ac:spMkLst>
            <pc:docMk/>
            <pc:sldMk cId="872111955" sldId="309"/>
            <ac:spMk id="25" creationId="{2B877567-4D4E-4C0B-9DBB-D90C0632B8F3}"/>
          </ac:spMkLst>
        </pc:spChg>
        <pc:spChg chg="add mod">
          <ac:chgData name="Eli Sollid" userId="e46f7c37-2fb6-46dd-81f5-b0f1c9934060" providerId="ADAL" clId="{797577E5-E9AF-40E6-927D-4F89E2633DC2}" dt="2022-01-12T17:02:02.422" v="27826" actId="1076"/>
          <ac:spMkLst>
            <pc:docMk/>
            <pc:sldMk cId="872111955" sldId="309"/>
            <ac:spMk id="26" creationId="{70F40399-2F36-49EA-9EE4-1EE7708E43D9}"/>
          </ac:spMkLst>
        </pc:spChg>
        <pc:spChg chg="add mod">
          <ac:chgData name="Eli Sollid" userId="e46f7c37-2fb6-46dd-81f5-b0f1c9934060" providerId="ADAL" clId="{797577E5-E9AF-40E6-927D-4F89E2633DC2}" dt="2022-01-12T17:03:38.479" v="27847" actId="1076"/>
          <ac:spMkLst>
            <pc:docMk/>
            <pc:sldMk cId="872111955" sldId="309"/>
            <ac:spMk id="27" creationId="{4FED2421-E3B8-4930-A25E-8F3AD9EDC86A}"/>
          </ac:spMkLst>
        </pc:spChg>
        <pc:spChg chg="add mod">
          <ac:chgData name="Eli Sollid" userId="e46f7c37-2fb6-46dd-81f5-b0f1c9934060" providerId="ADAL" clId="{797577E5-E9AF-40E6-927D-4F89E2633DC2}" dt="2022-01-12T17:03:41.856" v="27848" actId="1076"/>
          <ac:spMkLst>
            <pc:docMk/>
            <pc:sldMk cId="872111955" sldId="309"/>
            <ac:spMk id="28" creationId="{DB4354EA-119E-4FC0-8B12-06A6EFB7A7F6}"/>
          </ac:spMkLst>
        </pc:spChg>
        <pc:spChg chg="add mod">
          <ac:chgData name="Eli Sollid" userId="e46f7c37-2fb6-46dd-81f5-b0f1c9934060" providerId="ADAL" clId="{797577E5-E9AF-40E6-927D-4F89E2633DC2}" dt="2022-01-12T17:04:00.675" v="27850" actId="1076"/>
          <ac:spMkLst>
            <pc:docMk/>
            <pc:sldMk cId="872111955" sldId="309"/>
            <ac:spMk id="29" creationId="{48AC8EDD-6341-4120-BEA2-38B3E247CC94}"/>
          </ac:spMkLst>
        </pc:spChg>
        <pc:spChg chg="mod">
          <ac:chgData name="Eli Sollid" userId="e46f7c37-2fb6-46dd-81f5-b0f1c9934060" providerId="ADAL" clId="{797577E5-E9AF-40E6-927D-4F89E2633DC2}" dt="2022-01-12T17:00:45.702" v="27813" actId="14100"/>
          <ac:spMkLst>
            <pc:docMk/>
            <pc:sldMk cId="872111955" sldId="309"/>
            <ac:spMk id="46" creationId="{25B66C46-071F-48BC-B556-8638A6FB6864}"/>
          </ac:spMkLst>
        </pc:spChg>
        <pc:picChg chg="add mod">
          <ac:chgData name="Eli Sollid" userId="e46f7c37-2fb6-46dd-81f5-b0f1c9934060" providerId="ADAL" clId="{797577E5-E9AF-40E6-927D-4F89E2633DC2}" dt="2022-01-12T17:00:45.702" v="27813" actId="14100"/>
          <ac:picMkLst>
            <pc:docMk/>
            <pc:sldMk cId="872111955" sldId="309"/>
            <ac:picMk id="19" creationId="{7AD39E58-6FFB-414E-B9F1-B9F85D9C58C3}"/>
          </ac:picMkLst>
        </pc:picChg>
        <pc:picChg chg="mod">
          <ac:chgData name="Eli Sollid" userId="e46f7c37-2fb6-46dd-81f5-b0f1c9934060" providerId="ADAL" clId="{797577E5-E9AF-40E6-927D-4F89E2633DC2}" dt="2022-01-12T17:00:45.702" v="27813" actId="14100"/>
          <ac:picMkLst>
            <pc:docMk/>
            <pc:sldMk cId="872111955" sldId="309"/>
            <ac:picMk id="45" creationId="{2EE933D3-CF71-49BE-A683-6EAAD1FC5D61}"/>
          </ac:picMkLst>
        </pc:picChg>
      </pc:sldChg>
      <pc:sldChg chg="addSp delSp modSp add mod">
        <pc:chgData name="Eli Sollid" userId="e46f7c37-2fb6-46dd-81f5-b0f1c9934060" providerId="ADAL" clId="{797577E5-E9AF-40E6-927D-4F89E2633DC2}" dt="2022-01-12T17:09:06.531" v="27908" actId="20577"/>
        <pc:sldMkLst>
          <pc:docMk/>
          <pc:sldMk cId="1427767583" sldId="310"/>
        </pc:sldMkLst>
        <pc:spChg chg="mod ord">
          <ac:chgData name="Eli Sollid" userId="e46f7c37-2fb6-46dd-81f5-b0f1c9934060" providerId="ADAL" clId="{797577E5-E9AF-40E6-927D-4F89E2633DC2}" dt="2022-01-12T17:09:06.531" v="27908" actId="20577"/>
          <ac:spMkLst>
            <pc:docMk/>
            <pc:sldMk cId="1427767583" sldId="310"/>
            <ac:spMk id="3" creationId="{FEF74F6F-5684-4086-BFBF-EE55D7D52B00}"/>
          </ac:spMkLst>
        </pc:spChg>
        <pc:spChg chg="del">
          <ac:chgData name="Eli Sollid" userId="e46f7c37-2fb6-46dd-81f5-b0f1c9934060" providerId="ADAL" clId="{797577E5-E9AF-40E6-927D-4F89E2633DC2}" dt="2022-01-12T17:05:06.554" v="27858" actId="478"/>
          <ac:spMkLst>
            <pc:docMk/>
            <pc:sldMk cId="1427767583" sldId="310"/>
            <ac:spMk id="5" creationId="{29B37B51-2834-48EC-8A74-49ED8A0731CC}"/>
          </ac:spMkLst>
        </pc:spChg>
        <pc:spChg chg="add del mod">
          <ac:chgData name="Eli Sollid" userId="e46f7c37-2fb6-46dd-81f5-b0f1c9934060" providerId="ADAL" clId="{797577E5-E9AF-40E6-927D-4F89E2633DC2}" dt="2022-01-12T17:05:05.540" v="27857"/>
          <ac:spMkLst>
            <pc:docMk/>
            <pc:sldMk cId="1427767583" sldId="310"/>
            <ac:spMk id="29" creationId="{4A763BDB-BB8A-4AA8-9287-3539A467BC8C}"/>
          </ac:spMkLst>
        </pc:spChg>
        <pc:spChg chg="mod">
          <ac:chgData name="Eli Sollid" userId="e46f7c37-2fb6-46dd-81f5-b0f1c9934060" providerId="ADAL" clId="{797577E5-E9AF-40E6-927D-4F89E2633DC2}" dt="2022-01-12T17:06:29.598" v="27873" actId="1076"/>
          <ac:spMkLst>
            <pc:docMk/>
            <pc:sldMk cId="1427767583" sldId="310"/>
            <ac:spMk id="34" creationId="{B85D757E-49BD-4551-8148-FA9D22177F9C}"/>
          </ac:spMkLst>
        </pc:spChg>
        <pc:spChg chg="add mod">
          <ac:chgData name="Eli Sollid" userId="e46f7c37-2fb6-46dd-81f5-b0f1c9934060" providerId="ADAL" clId="{797577E5-E9AF-40E6-927D-4F89E2633DC2}" dt="2022-01-12T17:05:06.998" v="27859"/>
          <ac:spMkLst>
            <pc:docMk/>
            <pc:sldMk cId="1427767583" sldId="310"/>
            <ac:spMk id="42" creationId="{1079D34F-2370-44E0-9D40-13DE5A8F44F1}"/>
          </ac:spMkLst>
        </pc:spChg>
        <pc:picChg chg="del">
          <ac:chgData name="Eli Sollid" userId="e46f7c37-2fb6-46dd-81f5-b0f1c9934060" providerId="ADAL" clId="{797577E5-E9AF-40E6-927D-4F89E2633DC2}" dt="2022-01-12T17:05:06.554" v="27858" actId="478"/>
          <ac:picMkLst>
            <pc:docMk/>
            <pc:sldMk cId="1427767583" sldId="310"/>
            <ac:picMk id="6" creationId="{56212524-9718-438C-9A36-94D85DDC537D}"/>
          </ac:picMkLst>
        </pc:picChg>
        <pc:picChg chg="del">
          <ac:chgData name="Eli Sollid" userId="e46f7c37-2fb6-46dd-81f5-b0f1c9934060" providerId="ADAL" clId="{797577E5-E9AF-40E6-927D-4F89E2633DC2}" dt="2022-01-12T17:05:06.554" v="27858" actId="478"/>
          <ac:picMkLst>
            <pc:docMk/>
            <pc:sldMk cId="1427767583" sldId="310"/>
            <ac:picMk id="8" creationId="{2347F22E-C091-4E30-9FC0-B370D78B9383}"/>
          </ac:picMkLst>
        </pc:picChg>
        <pc:picChg chg="del">
          <ac:chgData name="Eli Sollid" userId="e46f7c37-2fb6-46dd-81f5-b0f1c9934060" providerId="ADAL" clId="{797577E5-E9AF-40E6-927D-4F89E2633DC2}" dt="2022-01-12T17:05:06.554" v="27858" actId="478"/>
          <ac:picMkLst>
            <pc:docMk/>
            <pc:sldMk cId="1427767583" sldId="310"/>
            <ac:picMk id="10" creationId="{E1365B6E-F478-4596-8BAD-DFC2AEE63D68}"/>
          </ac:picMkLst>
        </pc:picChg>
        <pc:picChg chg="del">
          <ac:chgData name="Eli Sollid" userId="e46f7c37-2fb6-46dd-81f5-b0f1c9934060" providerId="ADAL" clId="{797577E5-E9AF-40E6-927D-4F89E2633DC2}" dt="2022-01-12T17:05:06.554" v="27858" actId="478"/>
          <ac:picMkLst>
            <pc:docMk/>
            <pc:sldMk cId="1427767583" sldId="310"/>
            <ac:picMk id="11" creationId="{D7E2F0B5-9EFB-4F7F-B932-16728C28A1CA}"/>
          </ac:picMkLst>
        </pc:picChg>
        <pc:picChg chg="del">
          <ac:chgData name="Eli Sollid" userId="e46f7c37-2fb6-46dd-81f5-b0f1c9934060" providerId="ADAL" clId="{797577E5-E9AF-40E6-927D-4F89E2633DC2}" dt="2022-01-12T17:05:06.554" v="27858" actId="478"/>
          <ac:picMkLst>
            <pc:docMk/>
            <pc:sldMk cId="1427767583" sldId="310"/>
            <ac:picMk id="18" creationId="{769B1CAF-E68C-45FF-A4E4-C8C48E8505D5}"/>
          </ac:picMkLst>
        </pc:picChg>
        <pc:picChg chg="del">
          <ac:chgData name="Eli Sollid" userId="e46f7c37-2fb6-46dd-81f5-b0f1c9934060" providerId="ADAL" clId="{797577E5-E9AF-40E6-927D-4F89E2633DC2}" dt="2022-01-12T17:05:06.554" v="27858" actId="478"/>
          <ac:picMkLst>
            <pc:docMk/>
            <pc:sldMk cId="1427767583" sldId="310"/>
            <ac:picMk id="19" creationId="{FC44109A-D0A9-46FF-85F3-D56E659066C0}"/>
          </ac:picMkLst>
        </pc:picChg>
        <pc:picChg chg="add del mod">
          <ac:chgData name="Eli Sollid" userId="e46f7c37-2fb6-46dd-81f5-b0f1c9934060" providerId="ADAL" clId="{797577E5-E9AF-40E6-927D-4F89E2633DC2}" dt="2022-01-12T17:05:05.540" v="27857"/>
          <ac:picMkLst>
            <pc:docMk/>
            <pc:sldMk cId="1427767583" sldId="310"/>
            <ac:picMk id="20" creationId="{A2DCAEEE-230E-489C-A788-2637982CCA5C}"/>
          </ac:picMkLst>
        </pc:picChg>
        <pc:picChg chg="add del mod">
          <ac:chgData name="Eli Sollid" userId="e46f7c37-2fb6-46dd-81f5-b0f1c9934060" providerId="ADAL" clId="{797577E5-E9AF-40E6-927D-4F89E2633DC2}" dt="2022-01-12T17:05:05.540" v="27857"/>
          <ac:picMkLst>
            <pc:docMk/>
            <pc:sldMk cId="1427767583" sldId="310"/>
            <ac:picMk id="21" creationId="{785C03EE-8963-4895-B892-1F64712355E4}"/>
          </ac:picMkLst>
        </pc:picChg>
        <pc:picChg chg="add del mod">
          <ac:chgData name="Eli Sollid" userId="e46f7c37-2fb6-46dd-81f5-b0f1c9934060" providerId="ADAL" clId="{797577E5-E9AF-40E6-927D-4F89E2633DC2}" dt="2022-01-12T17:05:05.540" v="27857"/>
          <ac:picMkLst>
            <pc:docMk/>
            <pc:sldMk cId="1427767583" sldId="310"/>
            <ac:picMk id="24" creationId="{0C24A133-6816-4A40-9F78-E03824DC9E5D}"/>
          </ac:picMkLst>
        </pc:picChg>
        <pc:picChg chg="add del mod">
          <ac:chgData name="Eli Sollid" userId="e46f7c37-2fb6-46dd-81f5-b0f1c9934060" providerId="ADAL" clId="{797577E5-E9AF-40E6-927D-4F89E2633DC2}" dt="2022-01-12T17:05:05.540" v="27857"/>
          <ac:picMkLst>
            <pc:docMk/>
            <pc:sldMk cId="1427767583" sldId="310"/>
            <ac:picMk id="25" creationId="{5BF031B0-C7DF-4C6E-8E9B-AD9987B0DF46}"/>
          </ac:picMkLst>
        </pc:picChg>
        <pc:picChg chg="add del mod">
          <ac:chgData name="Eli Sollid" userId="e46f7c37-2fb6-46dd-81f5-b0f1c9934060" providerId="ADAL" clId="{797577E5-E9AF-40E6-927D-4F89E2633DC2}" dt="2022-01-12T17:05:05.540" v="27857"/>
          <ac:picMkLst>
            <pc:docMk/>
            <pc:sldMk cId="1427767583" sldId="310"/>
            <ac:picMk id="26" creationId="{8743C414-1C28-4C3A-A782-A73070065CA8}"/>
          </ac:picMkLst>
        </pc:picChg>
        <pc:picChg chg="add del mod">
          <ac:chgData name="Eli Sollid" userId="e46f7c37-2fb6-46dd-81f5-b0f1c9934060" providerId="ADAL" clId="{797577E5-E9AF-40E6-927D-4F89E2633DC2}" dt="2022-01-12T17:05:05.540" v="27857"/>
          <ac:picMkLst>
            <pc:docMk/>
            <pc:sldMk cId="1427767583" sldId="310"/>
            <ac:picMk id="27" creationId="{F5F5453B-316A-417F-A2A2-40EE92FE2E9E}"/>
          </ac:picMkLst>
        </pc:picChg>
        <pc:picChg chg="add del mod">
          <ac:chgData name="Eli Sollid" userId="e46f7c37-2fb6-46dd-81f5-b0f1c9934060" providerId="ADAL" clId="{797577E5-E9AF-40E6-927D-4F89E2633DC2}" dt="2022-01-12T17:05:05.540" v="27857"/>
          <ac:picMkLst>
            <pc:docMk/>
            <pc:sldMk cId="1427767583" sldId="310"/>
            <ac:picMk id="28" creationId="{15D9E706-7919-4AF5-BCD2-CF432CDAA597}"/>
          </ac:picMkLst>
        </pc:picChg>
        <pc:picChg chg="del">
          <ac:chgData name="Eli Sollid" userId="e46f7c37-2fb6-46dd-81f5-b0f1c9934060" providerId="ADAL" clId="{797577E5-E9AF-40E6-927D-4F89E2633DC2}" dt="2022-01-12T17:05:06.554" v="27858" actId="478"/>
          <ac:picMkLst>
            <pc:docMk/>
            <pc:sldMk cId="1427767583" sldId="310"/>
            <ac:picMk id="30" creationId="{27AFB2E4-19DD-46DA-AC86-3E5681E2B5DF}"/>
          </ac:picMkLst>
        </pc:picChg>
        <pc:picChg chg="del">
          <ac:chgData name="Eli Sollid" userId="e46f7c37-2fb6-46dd-81f5-b0f1c9934060" providerId="ADAL" clId="{797577E5-E9AF-40E6-927D-4F89E2633DC2}" dt="2022-01-12T17:05:06.554" v="27858" actId="478"/>
          <ac:picMkLst>
            <pc:docMk/>
            <pc:sldMk cId="1427767583" sldId="310"/>
            <ac:picMk id="31" creationId="{1C07851F-ECD8-40F0-84D9-A7B6BCFC12B0}"/>
          </ac:picMkLst>
        </pc:picChg>
        <pc:picChg chg="add del mod">
          <ac:chgData name="Eli Sollid" userId="e46f7c37-2fb6-46dd-81f5-b0f1c9934060" providerId="ADAL" clId="{797577E5-E9AF-40E6-927D-4F89E2633DC2}" dt="2022-01-12T17:05:05.540" v="27857"/>
          <ac:picMkLst>
            <pc:docMk/>
            <pc:sldMk cId="1427767583" sldId="310"/>
            <ac:picMk id="32" creationId="{A1A96372-ACA9-441E-9411-9F982739476E}"/>
          </ac:picMkLst>
        </pc:picChg>
        <pc:picChg chg="del">
          <ac:chgData name="Eli Sollid" userId="e46f7c37-2fb6-46dd-81f5-b0f1c9934060" providerId="ADAL" clId="{797577E5-E9AF-40E6-927D-4F89E2633DC2}" dt="2022-01-12T17:06:25.962" v="27872" actId="478"/>
          <ac:picMkLst>
            <pc:docMk/>
            <pc:sldMk cId="1427767583" sldId="310"/>
            <ac:picMk id="33" creationId="{F626D7E3-B607-4B2F-8290-EB0FABC266A5}"/>
          </ac:picMkLst>
        </pc:picChg>
        <pc:picChg chg="add mod">
          <ac:chgData name="Eli Sollid" userId="e46f7c37-2fb6-46dd-81f5-b0f1c9934060" providerId="ADAL" clId="{797577E5-E9AF-40E6-927D-4F89E2633DC2}" dt="2022-01-12T17:05:06.998" v="27859"/>
          <ac:picMkLst>
            <pc:docMk/>
            <pc:sldMk cId="1427767583" sldId="310"/>
            <ac:picMk id="35" creationId="{468A3000-CF07-44D3-B848-5DA6B95554C4}"/>
          </ac:picMkLst>
        </pc:picChg>
        <pc:picChg chg="add mod">
          <ac:chgData name="Eli Sollid" userId="e46f7c37-2fb6-46dd-81f5-b0f1c9934060" providerId="ADAL" clId="{797577E5-E9AF-40E6-927D-4F89E2633DC2}" dt="2022-01-12T17:05:06.998" v="27859"/>
          <ac:picMkLst>
            <pc:docMk/>
            <pc:sldMk cId="1427767583" sldId="310"/>
            <ac:picMk id="36" creationId="{2DF5BCDB-428D-4F1E-BF35-20DE77B480FF}"/>
          </ac:picMkLst>
        </pc:picChg>
        <pc:picChg chg="add mod">
          <ac:chgData name="Eli Sollid" userId="e46f7c37-2fb6-46dd-81f5-b0f1c9934060" providerId="ADAL" clId="{797577E5-E9AF-40E6-927D-4F89E2633DC2}" dt="2022-01-12T17:05:06.998" v="27859"/>
          <ac:picMkLst>
            <pc:docMk/>
            <pc:sldMk cId="1427767583" sldId="310"/>
            <ac:picMk id="37" creationId="{D906B9F8-204E-4597-9FF2-EA38E6C7851F}"/>
          </ac:picMkLst>
        </pc:picChg>
        <pc:picChg chg="add mod">
          <ac:chgData name="Eli Sollid" userId="e46f7c37-2fb6-46dd-81f5-b0f1c9934060" providerId="ADAL" clId="{797577E5-E9AF-40E6-927D-4F89E2633DC2}" dt="2022-01-12T17:05:06.998" v="27859"/>
          <ac:picMkLst>
            <pc:docMk/>
            <pc:sldMk cId="1427767583" sldId="310"/>
            <ac:picMk id="38" creationId="{B52A13EB-93F4-40DA-9EC4-E873489B75AA}"/>
          </ac:picMkLst>
        </pc:picChg>
        <pc:picChg chg="add mod">
          <ac:chgData name="Eli Sollid" userId="e46f7c37-2fb6-46dd-81f5-b0f1c9934060" providerId="ADAL" clId="{797577E5-E9AF-40E6-927D-4F89E2633DC2}" dt="2022-01-12T17:05:06.998" v="27859"/>
          <ac:picMkLst>
            <pc:docMk/>
            <pc:sldMk cId="1427767583" sldId="310"/>
            <ac:picMk id="39" creationId="{26D74380-A728-4A5D-9EEE-A89B5E1AA7E7}"/>
          </ac:picMkLst>
        </pc:picChg>
        <pc:picChg chg="add mod">
          <ac:chgData name="Eli Sollid" userId="e46f7c37-2fb6-46dd-81f5-b0f1c9934060" providerId="ADAL" clId="{797577E5-E9AF-40E6-927D-4F89E2633DC2}" dt="2022-01-12T17:05:06.998" v="27859"/>
          <ac:picMkLst>
            <pc:docMk/>
            <pc:sldMk cId="1427767583" sldId="310"/>
            <ac:picMk id="40" creationId="{5705D8CE-CE75-4E9F-AD4F-FBFCD3A4820A}"/>
          </ac:picMkLst>
        </pc:picChg>
        <pc:picChg chg="add mod">
          <ac:chgData name="Eli Sollid" userId="e46f7c37-2fb6-46dd-81f5-b0f1c9934060" providerId="ADAL" clId="{797577E5-E9AF-40E6-927D-4F89E2633DC2}" dt="2022-01-12T17:05:06.998" v="27859"/>
          <ac:picMkLst>
            <pc:docMk/>
            <pc:sldMk cId="1427767583" sldId="310"/>
            <ac:picMk id="41" creationId="{E7E4A88E-9621-4F93-B823-BB2579B984F1}"/>
          </ac:picMkLst>
        </pc:picChg>
        <pc:picChg chg="add mod">
          <ac:chgData name="Eli Sollid" userId="e46f7c37-2fb6-46dd-81f5-b0f1c9934060" providerId="ADAL" clId="{797577E5-E9AF-40E6-927D-4F89E2633DC2}" dt="2022-01-12T17:05:06.998" v="27859"/>
          <ac:picMkLst>
            <pc:docMk/>
            <pc:sldMk cId="1427767583" sldId="310"/>
            <ac:picMk id="43" creationId="{502CBE70-CEB0-4687-A16D-403953BE298A}"/>
          </ac:picMkLst>
        </pc:picChg>
        <pc:picChg chg="add mod">
          <ac:chgData name="Eli Sollid" userId="e46f7c37-2fb6-46dd-81f5-b0f1c9934060" providerId="ADAL" clId="{797577E5-E9AF-40E6-927D-4F89E2633DC2}" dt="2022-01-12T17:06:23.974" v="27871"/>
          <ac:picMkLst>
            <pc:docMk/>
            <pc:sldMk cId="1427767583" sldId="310"/>
            <ac:picMk id="44" creationId="{E54A18D9-10F8-4448-9B22-C65F870D6040}"/>
          </ac:picMkLst>
        </pc:picChg>
        <pc:picChg chg="add mod">
          <ac:chgData name="Eli Sollid" userId="e46f7c37-2fb6-46dd-81f5-b0f1c9934060" providerId="ADAL" clId="{797577E5-E9AF-40E6-927D-4F89E2633DC2}" dt="2022-01-12T17:06:23.974" v="27871"/>
          <ac:picMkLst>
            <pc:docMk/>
            <pc:sldMk cId="1427767583" sldId="310"/>
            <ac:picMk id="45" creationId="{8D94C0CB-F07A-408A-9963-D28C1EDACD44}"/>
          </ac:picMkLst>
        </pc:picChg>
      </pc:sldChg>
      <pc:sldChg chg="addSp delSp modSp add mod">
        <pc:chgData name="Eli Sollid" userId="e46f7c37-2fb6-46dd-81f5-b0f1c9934060" providerId="ADAL" clId="{797577E5-E9AF-40E6-927D-4F89E2633DC2}" dt="2022-01-12T17:11:14.786" v="27923" actId="1076"/>
        <pc:sldMkLst>
          <pc:docMk/>
          <pc:sldMk cId="3983927965" sldId="311"/>
        </pc:sldMkLst>
        <pc:spChg chg="mod">
          <ac:chgData name="Eli Sollid" userId="e46f7c37-2fb6-46dd-81f5-b0f1c9934060" providerId="ADAL" clId="{797577E5-E9AF-40E6-927D-4F89E2633DC2}" dt="2022-01-12T17:09:16.890" v="27912" actId="20577"/>
          <ac:spMkLst>
            <pc:docMk/>
            <pc:sldMk cId="3983927965" sldId="311"/>
            <ac:spMk id="3" creationId="{FEF74F6F-5684-4086-BFBF-EE55D7D52B00}"/>
          </ac:spMkLst>
        </pc:spChg>
        <pc:spChg chg="add mod">
          <ac:chgData name="Eli Sollid" userId="e46f7c37-2fb6-46dd-81f5-b0f1c9934060" providerId="ADAL" clId="{797577E5-E9AF-40E6-927D-4F89E2633DC2}" dt="2022-01-12T17:06:14.480" v="27870" actId="1076"/>
          <ac:spMkLst>
            <pc:docMk/>
            <pc:sldMk cId="3983927965" sldId="311"/>
            <ac:spMk id="20" creationId="{7E264A49-2727-42C8-8D90-8FF87BADAF26}"/>
          </ac:spMkLst>
        </pc:spChg>
        <pc:spChg chg="add mod">
          <ac:chgData name="Eli Sollid" userId="e46f7c37-2fb6-46dd-81f5-b0f1c9934060" providerId="ADAL" clId="{797577E5-E9AF-40E6-927D-4F89E2633DC2}" dt="2022-01-12T17:07:53.235" v="27897" actId="14100"/>
          <ac:spMkLst>
            <pc:docMk/>
            <pc:sldMk cId="3983927965" sldId="311"/>
            <ac:spMk id="21" creationId="{D3EA061F-155C-4E58-9930-05EB2EE566CA}"/>
          </ac:spMkLst>
        </pc:spChg>
        <pc:spChg chg="add mod">
          <ac:chgData name="Eli Sollid" userId="e46f7c37-2fb6-46dd-81f5-b0f1c9934060" providerId="ADAL" clId="{797577E5-E9AF-40E6-927D-4F89E2633DC2}" dt="2022-01-12T17:07:09.383" v="27883" actId="14100"/>
          <ac:spMkLst>
            <pc:docMk/>
            <pc:sldMk cId="3983927965" sldId="311"/>
            <ac:spMk id="24" creationId="{32CCFAC4-8E91-43FD-B32B-8F9B1D35A5AD}"/>
          </ac:spMkLst>
        </pc:spChg>
        <pc:spChg chg="add del mod">
          <ac:chgData name="Eli Sollid" userId="e46f7c37-2fb6-46dd-81f5-b0f1c9934060" providerId="ADAL" clId="{797577E5-E9AF-40E6-927D-4F89E2633DC2}" dt="2022-01-12T17:05:53.370" v="27865" actId="478"/>
          <ac:spMkLst>
            <pc:docMk/>
            <pc:sldMk cId="3983927965" sldId="311"/>
            <ac:spMk id="25" creationId="{A20FB504-6EBB-419F-BBB1-427B5381D4AD}"/>
          </ac:spMkLst>
        </pc:spChg>
        <pc:spChg chg="add del mod">
          <ac:chgData name="Eli Sollid" userId="e46f7c37-2fb6-46dd-81f5-b0f1c9934060" providerId="ADAL" clId="{797577E5-E9AF-40E6-927D-4F89E2633DC2}" dt="2022-01-12T17:06:52.578" v="27878" actId="478"/>
          <ac:spMkLst>
            <pc:docMk/>
            <pc:sldMk cId="3983927965" sldId="311"/>
            <ac:spMk id="26" creationId="{B6ACE951-5B01-4C83-8D9D-14976F9278FD}"/>
          </ac:spMkLst>
        </pc:spChg>
        <pc:spChg chg="add mod">
          <ac:chgData name="Eli Sollid" userId="e46f7c37-2fb6-46dd-81f5-b0f1c9934060" providerId="ADAL" clId="{797577E5-E9AF-40E6-927D-4F89E2633DC2}" dt="2022-01-12T17:08:00.486" v="27898" actId="1076"/>
          <ac:spMkLst>
            <pc:docMk/>
            <pc:sldMk cId="3983927965" sldId="311"/>
            <ac:spMk id="27" creationId="{C1B7AAEB-02C5-4CE2-98AD-B5D88CA8359C}"/>
          </ac:spMkLst>
        </pc:spChg>
        <pc:spChg chg="add mod">
          <ac:chgData name="Eli Sollid" userId="e46f7c37-2fb6-46dd-81f5-b0f1c9934060" providerId="ADAL" clId="{797577E5-E9AF-40E6-927D-4F89E2633DC2}" dt="2022-01-12T17:06:06.267" v="27868" actId="1076"/>
          <ac:spMkLst>
            <pc:docMk/>
            <pc:sldMk cId="3983927965" sldId="311"/>
            <ac:spMk id="28" creationId="{BAC2FEFF-0BFF-4335-BA38-46004B235725}"/>
          </ac:spMkLst>
        </pc:spChg>
        <pc:spChg chg="add mod">
          <ac:chgData name="Eli Sollid" userId="e46f7c37-2fb6-46dd-81f5-b0f1c9934060" providerId="ADAL" clId="{797577E5-E9AF-40E6-927D-4F89E2633DC2}" dt="2022-01-12T17:07:49.865" v="27896" actId="1076"/>
          <ac:spMkLst>
            <pc:docMk/>
            <pc:sldMk cId="3983927965" sldId="311"/>
            <ac:spMk id="29" creationId="{B74356DE-8D05-45D7-A2F0-DDC6458A58CC}"/>
          </ac:spMkLst>
        </pc:spChg>
        <pc:spChg chg="add del mod">
          <ac:chgData name="Eli Sollid" userId="e46f7c37-2fb6-46dd-81f5-b0f1c9934060" providerId="ADAL" clId="{797577E5-E9AF-40E6-927D-4F89E2633DC2}" dt="2022-01-12T17:07:13.306" v="27884" actId="478"/>
          <ac:spMkLst>
            <pc:docMk/>
            <pc:sldMk cId="3983927965" sldId="311"/>
            <ac:spMk id="30" creationId="{47E86EC7-299F-4BF2-AA1C-65BA428758E9}"/>
          </ac:spMkLst>
        </pc:spChg>
        <pc:spChg chg="add mod">
          <ac:chgData name="Eli Sollid" userId="e46f7c37-2fb6-46dd-81f5-b0f1c9934060" providerId="ADAL" clId="{797577E5-E9AF-40E6-927D-4F89E2633DC2}" dt="2022-01-12T17:07:38.848" v="27894" actId="1076"/>
          <ac:spMkLst>
            <pc:docMk/>
            <pc:sldMk cId="3983927965" sldId="311"/>
            <ac:spMk id="31" creationId="{92510DB0-658F-4E90-AF7C-4819139A3BF2}"/>
          </ac:spMkLst>
        </pc:spChg>
        <pc:spChg chg="add mod">
          <ac:chgData name="Eli Sollid" userId="e46f7c37-2fb6-46dd-81f5-b0f1c9934060" providerId="ADAL" clId="{797577E5-E9AF-40E6-927D-4F89E2633DC2}" dt="2022-01-12T17:08:22.645" v="27900" actId="1076"/>
          <ac:spMkLst>
            <pc:docMk/>
            <pc:sldMk cId="3983927965" sldId="311"/>
            <ac:spMk id="32" creationId="{AD35A5F0-B7C1-4AA9-A37B-B3494BCF9611}"/>
          </ac:spMkLst>
        </pc:spChg>
        <pc:spChg chg="del">
          <ac:chgData name="Eli Sollid" userId="e46f7c37-2fb6-46dd-81f5-b0f1c9934060" providerId="ADAL" clId="{797577E5-E9AF-40E6-927D-4F89E2633DC2}" dt="2022-01-12T17:06:38.953" v="27874" actId="478"/>
          <ac:spMkLst>
            <pc:docMk/>
            <pc:sldMk cId="3983927965" sldId="311"/>
            <ac:spMk id="34" creationId="{B85D757E-49BD-4551-8148-FA9D22177F9C}"/>
          </ac:spMkLst>
        </pc:spChg>
        <pc:picChg chg="add mod">
          <ac:chgData name="Eli Sollid" userId="e46f7c37-2fb6-46dd-81f5-b0f1c9934060" providerId="ADAL" clId="{797577E5-E9AF-40E6-927D-4F89E2633DC2}" dt="2022-01-12T17:06:11.290" v="27869" actId="1076"/>
          <ac:picMkLst>
            <pc:docMk/>
            <pc:sldMk cId="3983927965" sldId="311"/>
            <ac:picMk id="19" creationId="{5C43DF9F-A5CD-427E-819E-A8BE92F00F6E}"/>
          </ac:picMkLst>
        </pc:picChg>
        <pc:picChg chg="mod">
          <ac:chgData name="Eli Sollid" userId="e46f7c37-2fb6-46dd-81f5-b0f1c9934060" providerId="ADAL" clId="{797577E5-E9AF-40E6-927D-4F89E2633DC2}" dt="2022-01-12T17:06:11.290" v="27869" actId="1076"/>
          <ac:picMkLst>
            <pc:docMk/>
            <pc:sldMk cId="3983927965" sldId="311"/>
            <ac:picMk id="33" creationId="{F626D7E3-B607-4B2F-8290-EB0FABC266A5}"/>
          </ac:picMkLst>
        </pc:picChg>
        <pc:picChg chg="mod">
          <ac:chgData name="Eli Sollid" userId="e46f7c37-2fb6-46dd-81f5-b0f1c9934060" providerId="ADAL" clId="{797577E5-E9AF-40E6-927D-4F89E2633DC2}" dt="2022-01-12T17:11:14.786" v="27923" actId="1076"/>
          <ac:picMkLst>
            <pc:docMk/>
            <pc:sldMk cId="3983927965" sldId="311"/>
            <ac:picMk id="35" creationId="{468A3000-CF07-44D3-B848-5DA6B95554C4}"/>
          </ac:picMkLst>
        </pc:picChg>
      </pc:sldChg>
      <pc:sldChg chg="addSp delSp modSp add mod ord">
        <pc:chgData name="Eli Sollid" userId="e46f7c37-2fb6-46dd-81f5-b0f1c9934060" providerId="ADAL" clId="{797577E5-E9AF-40E6-927D-4F89E2633DC2}" dt="2022-01-12T17:12:05.853" v="27933"/>
        <pc:sldMkLst>
          <pc:docMk/>
          <pc:sldMk cId="789170224" sldId="312"/>
        </pc:sldMkLst>
        <pc:spChg chg="ord">
          <ac:chgData name="Eli Sollid" userId="e46f7c37-2fb6-46dd-81f5-b0f1c9934060" providerId="ADAL" clId="{797577E5-E9AF-40E6-927D-4F89E2633DC2}" dt="2022-01-12T17:11:43.425" v="27931" actId="166"/>
          <ac:spMkLst>
            <pc:docMk/>
            <pc:sldMk cId="789170224" sldId="312"/>
            <ac:spMk id="3" creationId="{FEF74F6F-5684-4086-BFBF-EE55D7D52B00}"/>
          </ac:spMkLst>
        </pc:spChg>
        <pc:spChg chg="add del mod">
          <ac:chgData name="Eli Sollid" userId="e46f7c37-2fb6-46dd-81f5-b0f1c9934060" providerId="ADAL" clId="{797577E5-E9AF-40E6-927D-4F89E2633DC2}" dt="2022-01-12T17:11:25.682" v="27926"/>
          <ac:spMkLst>
            <pc:docMk/>
            <pc:sldMk cId="789170224" sldId="312"/>
            <ac:spMk id="27" creationId="{004E3B9D-036D-42D5-8BB1-E389784131D3}"/>
          </ac:spMkLst>
        </pc:spChg>
        <pc:spChg chg="add mod">
          <ac:chgData name="Eli Sollid" userId="e46f7c37-2fb6-46dd-81f5-b0f1c9934060" providerId="ADAL" clId="{797577E5-E9AF-40E6-927D-4F89E2633DC2}" dt="2022-01-12T17:11:28.462" v="27928"/>
          <ac:spMkLst>
            <pc:docMk/>
            <pc:sldMk cId="789170224" sldId="312"/>
            <ac:spMk id="36" creationId="{4B44050A-7F7D-44A6-994D-6EAE0556E6B1}"/>
          </ac:spMkLst>
        </pc:spChg>
        <pc:spChg chg="add mod">
          <ac:chgData name="Eli Sollid" userId="e46f7c37-2fb6-46dd-81f5-b0f1c9934060" providerId="ADAL" clId="{797577E5-E9AF-40E6-927D-4F89E2633DC2}" dt="2022-01-12T17:12:05.853" v="27933"/>
          <ac:spMkLst>
            <pc:docMk/>
            <pc:sldMk cId="789170224" sldId="312"/>
            <ac:spMk id="39" creationId="{5FF48127-55DB-4C85-8C56-0B7FE6B6916A}"/>
          </ac:spMkLst>
        </pc:spChg>
        <pc:spChg chg="del">
          <ac:chgData name="Eli Sollid" userId="e46f7c37-2fb6-46dd-81f5-b0f1c9934060" providerId="ADAL" clId="{797577E5-E9AF-40E6-927D-4F89E2633DC2}" dt="2022-01-12T17:11:21.857" v="27924" actId="478"/>
          <ac:spMkLst>
            <pc:docMk/>
            <pc:sldMk cId="789170224" sldId="312"/>
            <ac:spMk id="148" creationId="{9B1724E2-8105-408A-9C98-57F58EC13B64}"/>
          </ac:spMkLst>
        </pc:spChg>
        <pc:spChg chg="del">
          <ac:chgData name="Eli Sollid" userId="e46f7c37-2fb6-46dd-81f5-b0f1c9934060" providerId="ADAL" clId="{797577E5-E9AF-40E6-927D-4F89E2633DC2}" dt="2022-01-12T17:11:21.857" v="27924" actId="478"/>
          <ac:spMkLst>
            <pc:docMk/>
            <pc:sldMk cId="789170224" sldId="312"/>
            <ac:spMk id="149" creationId="{A6EC38B0-2750-42C0-8B7F-8212F3F94571}"/>
          </ac:spMkLst>
        </pc:spChg>
        <pc:picChg chg="del">
          <ac:chgData name="Eli Sollid" userId="e46f7c37-2fb6-46dd-81f5-b0f1c9934060" providerId="ADAL" clId="{797577E5-E9AF-40E6-927D-4F89E2633DC2}" dt="2022-01-12T17:11:27.481" v="27927" actId="478"/>
          <ac:picMkLst>
            <pc:docMk/>
            <pc:sldMk cId="789170224" sldId="312"/>
            <ac:picMk id="19" creationId="{711F595B-FDCF-45AD-BE2B-AC315CEC8A19}"/>
          </ac:picMkLst>
        </pc:picChg>
        <pc:picChg chg="add del mod">
          <ac:chgData name="Eli Sollid" userId="e46f7c37-2fb6-46dd-81f5-b0f1c9934060" providerId="ADAL" clId="{797577E5-E9AF-40E6-927D-4F89E2633DC2}" dt="2022-01-12T17:11:25.682" v="27926"/>
          <ac:picMkLst>
            <pc:docMk/>
            <pc:sldMk cId="789170224" sldId="312"/>
            <ac:picMk id="20" creationId="{BDB90761-FC11-4F31-AB79-94568C476901}"/>
          </ac:picMkLst>
        </pc:picChg>
        <pc:picChg chg="add del mod">
          <ac:chgData name="Eli Sollid" userId="e46f7c37-2fb6-46dd-81f5-b0f1c9934060" providerId="ADAL" clId="{797577E5-E9AF-40E6-927D-4F89E2633DC2}" dt="2022-01-12T17:11:25.682" v="27926"/>
          <ac:picMkLst>
            <pc:docMk/>
            <pc:sldMk cId="789170224" sldId="312"/>
            <ac:picMk id="21" creationId="{BEE10F6C-E2F4-4BFB-917E-48CB6E3E9003}"/>
          </ac:picMkLst>
        </pc:picChg>
        <pc:picChg chg="add del mod">
          <ac:chgData name="Eli Sollid" userId="e46f7c37-2fb6-46dd-81f5-b0f1c9934060" providerId="ADAL" clId="{797577E5-E9AF-40E6-927D-4F89E2633DC2}" dt="2022-01-12T17:11:25.682" v="27926"/>
          <ac:picMkLst>
            <pc:docMk/>
            <pc:sldMk cId="789170224" sldId="312"/>
            <ac:picMk id="22" creationId="{4C2A020C-C257-4043-B57A-7DD3C61EA980}"/>
          </ac:picMkLst>
        </pc:picChg>
        <pc:picChg chg="add del mod">
          <ac:chgData name="Eli Sollid" userId="e46f7c37-2fb6-46dd-81f5-b0f1c9934060" providerId="ADAL" clId="{797577E5-E9AF-40E6-927D-4F89E2633DC2}" dt="2022-01-12T17:11:25.682" v="27926"/>
          <ac:picMkLst>
            <pc:docMk/>
            <pc:sldMk cId="789170224" sldId="312"/>
            <ac:picMk id="23" creationId="{309D9953-9B8C-499D-91D7-90340B402CAB}"/>
          </ac:picMkLst>
        </pc:picChg>
        <pc:picChg chg="add del mod">
          <ac:chgData name="Eli Sollid" userId="e46f7c37-2fb6-46dd-81f5-b0f1c9934060" providerId="ADAL" clId="{797577E5-E9AF-40E6-927D-4F89E2633DC2}" dt="2022-01-12T17:11:25.682" v="27926"/>
          <ac:picMkLst>
            <pc:docMk/>
            <pc:sldMk cId="789170224" sldId="312"/>
            <ac:picMk id="24" creationId="{6155682B-C9B2-4C4F-9ACC-2812D1762161}"/>
          </ac:picMkLst>
        </pc:picChg>
        <pc:picChg chg="add del mod">
          <ac:chgData name="Eli Sollid" userId="e46f7c37-2fb6-46dd-81f5-b0f1c9934060" providerId="ADAL" clId="{797577E5-E9AF-40E6-927D-4F89E2633DC2}" dt="2022-01-12T17:11:25.682" v="27926"/>
          <ac:picMkLst>
            <pc:docMk/>
            <pc:sldMk cId="789170224" sldId="312"/>
            <ac:picMk id="25" creationId="{C6E185CA-B6A4-44C7-B606-0DC439F7D0A6}"/>
          </ac:picMkLst>
        </pc:picChg>
        <pc:picChg chg="add del mod">
          <ac:chgData name="Eli Sollid" userId="e46f7c37-2fb6-46dd-81f5-b0f1c9934060" providerId="ADAL" clId="{797577E5-E9AF-40E6-927D-4F89E2633DC2}" dt="2022-01-12T17:11:25.682" v="27926"/>
          <ac:picMkLst>
            <pc:docMk/>
            <pc:sldMk cId="789170224" sldId="312"/>
            <ac:picMk id="26" creationId="{AC8E8D4F-9EBA-49C5-AF8C-E6BE5D05C21F}"/>
          </ac:picMkLst>
        </pc:picChg>
        <pc:picChg chg="add del mod">
          <ac:chgData name="Eli Sollid" userId="e46f7c37-2fb6-46dd-81f5-b0f1c9934060" providerId="ADAL" clId="{797577E5-E9AF-40E6-927D-4F89E2633DC2}" dt="2022-01-12T17:11:25.682" v="27926"/>
          <ac:picMkLst>
            <pc:docMk/>
            <pc:sldMk cId="789170224" sldId="312"/>
            <ac:picMk id="28" creationId="{CA34E3BF-652C-4087-8058-453E0743F74C}"/>
          </ac:picMkLst>
        </pc:picChg>
        <pc:picChg chg="add mod">
          <ac:chgData name="Eli Sollid" userId="e46f7c37-2fb6-46dd-81f5-b0f1c9934060" providerId="ADAL" clId="{797577E5-E9AF-40E6-927D-4F89E2633DC2}" dt="2022-01-12T17:11:28.462" v="27928"/>
          <ac:picMkLst>
            <pc:docMk/>
            <pc:sldMk cId="789170224" sldId="312"/>
            <ac:picMk id="29" creationId="{3009DCF4-315C-474F-94CC-B731A43C1D0D}"/>
          </ac:picMkLst>
        </pc:picChg>
        <pc:picChg chg="add mod">
          <ac:chgData name="Eli Sollid" userId="e46f7c37-2fb6-46dd-81f5-b0f1c9934060" providerId="ADAL" clId="{797577E5-E9AF-40E6-927D-4F89E2633DC2}" dt="2022-01-12T17:11:28.462" v="27928"/>
          <ac:picMkLst>
            <pc:docMk/>
            <pc:sldMk cId="789170224" sldId="312"/>
            <ac:picMk id="30" creationId="{FA9593AB-7D32-4F44-A1D3-EBDB13113D71}"/>
          </ac:picMkLst>
        </pc:picChg>
        <pc:picChg chg="add mod">
          <ac:chgData name="Eli Sollid" userId="e46f7c37-2fb6-46dd-81f5-b0f1c9934060" providerId="ADAL" clId="{797577E5-E9AF-40E6-927D-4F89E2633DC2}" dt="2022-01-12T17:11:28.462" v="27928"/>
          <ac:picMkLst>
            <pc:docMk/>
            <pc:sldMk cId="789170224" sldId="312"/>
            <ac:picMk id="31" creationId="{DAACF011-B190-4F88-A7B9-81C2DF4EC528}"/>
          </ac:picMkLst>
        </pc:picChg>
        <pc:picChg chg="add mod">
          <ac:chgData name="Eli Sollid" userId="e46f7c37-2fb6-46dd-81f5-b0f1c9934060" providerId="ADAL" clId="{797577E5-E9AF-40E6-927D-4F89E2633DC2}" dt="2022-01-12T17:11:28.462" v="27928"/>
          <ac:picMkLst>
            <pc:docMk/>
            <pc:sldMk cId="789170224" sldId="312"/>
            <ac:picMk id="32" creationId="{94DC9364-F208-412C-B33D-423219BA0FFF}"/>
          </ac:picMkLst>
        </pc:picChg>
        <pc:picChg chg="add mod">
          <ac:chgData name="Eli Sollid" userId="e46f7c37-2fb6-46dd-81f5-b0f1c9934060" providerId="ADAL" clId="{797577E5-E9AF-40E6-927D-4F89E2633DC2}" dt="2022-01-12T17:11:28.462" v="27928"/>
          <ac:picMkLst>
            <pc:docMk/>
            <pc:sldMk cId="789170224" sldId="312"/>
            <ac:picMk id="33" creationId="{C02F13FF-F4FA-46C0-9092-FE24EC51CA09}"/>
          </ac:picMkLst>
        </pc:picChg>
        <pc:picChg chg="add mod">
          <ac:chgData name="Eli Sollid" userId="e46f7c37-2fb6-46dd-81f5-b0f1c9934060" providerId="ADAL" clId="{797577E5-E9AF-40E6-927D-4F89E2633DC2}" dt="2022-01-12T17:11:28.462" v="27928"/>
          <ac:picMkLst>
            <pc:docMk/>
            <pc:sldMk cId="789170224" sldId="312"/>
            <ac:picMk id="34" creationId="{45FD2D6D-A820-40D2-BA34-FDC02E32E38A}"/>
          </ac:picMkLst>
        </pc:picChg>
        <pc:picChg chg="add mod">
          <ac:chgData name="Eli Sollid" userId="e46f7c37-2fb6-46dd-81f5-b0f1c9934060" providerId="ADAL" clId="{797577E5-E9AF-40E6-927D-4F89E2633DC2}" dt="2022-01-12T17:11:28.462" v="27928"/>
          <ac:picMkLst>
            <pc:docMk/>
            <pc:sldMk cId="789170224" sldId="312"/>
            <ac:picMk id="35" creationId="{57CC7072-DBDE-438A-80B9-48E92F3D66B5}"/>
          </ac:picMkLst>
        </pc:picChg>
        <pc:picChg chg="add mod">
          <ac:chgData name="Eli Sollid" userId="e46f7c37-2fb6-46dd-81f5-b0f1c9934060" providerId="ADAL" clId="{797577E5-E9AF-40E6-927D-4F89E2633DC2}" dt="2022-01-12T17:11:28.462" v="27928"/>
          <ac:picMkLst>
            <pc:docMk/>
            <pc:sldMk cId="789170224" sldId="312"/>
            <ac:picMk id="37" creationId="{817186E8-2138-4136-9E81-93A5FB3AA835}"/>
          </ac:picMkLst>
        </pc:picChg>
        <pc:picChg chg="add mod">
          <ac:chgData name="Eli Sollid" userId="e46f7c37-2fb6-46dd-81f5-b0f1c9934060" providerId="ADAL" clId="{797577E5-E9AF-40E6-927D-4F89E2633DC2}" dt="2022-01-12T17:11:53.749" v="27932"/>
          <ac:picMkLst>
            <pc:docMk/>
            <pc:sldMk cId="789170224" sldId="312"/>
            <ac:picMk id="38" creationId="{32B49AEA-869F-4624-8B63-6F4FF872D4B5}"/>
          </ac:picMkLst>
        </pc:picChg>
        <pc:picChg chg="del">
          <ac:chgData name="Eli Sollid" userId="e46f7c37-2fb6-46dd-81f5-b0f1c9934060" providerId="ADAL" clId="{797577E5-E9AF-40E6-927D-4F89E2633DC2}" dt="2022-01-12T17:11:21.857" v="27924" actId="478"/>
          <ac:picMkLst>
            <pc:docMk/>
            <pc:sldMk cId="789170224" sldId="312"/>
            <ac:picMk id="139" creationId="{415D55DB-34C1-4A11-9564-4763B2F44B67}"/>
          </ac:picMkLst>
        </pc:picChg>
        <pc:picChg chg="del">
          <ac:chgData name="Eli Sollid" userId="e46f7c37-2fb6-46dd-81f5-b0f1c9934060" providerId="ADAL" clId="{797577E5-E9AF-40E6-927D-4F89E2633DC2}" dt="2022-01-12T17:11:21.857" v="27924" actId="478"/>
          <ac:picMkLst>
            <pc:docMk/>
            <pc:sldMk cId="789170224" sldId="312"/>
            <ac:picMk id="140" creationId="{525AB896-9864-42EF-ABB0-0FD05B73BE9E}"/>
          </ac:picMkLst>
        </pc:picChg>
        <pc:picChg chg="del">
          <ac:chgData name="Eli Sollid" userId="e46f7c37-2fb6-46dd-81f5-b0f1c9934060" providerId="ADAL" clId="{797577E5-E9AF-40E6-927D-4F89E2633DC2}" dt="2022-01-12T17:11:21.857" v="27924" actId="478"/>
          <ac:picMkLst>
            <pc:docMk/>
            <pc:sldMk cId="789170224" sldId="312"/>
            <ac:picMk id="141" creationId="{1513DE39-C888-4721-A2FD-417C78CD48F0}"/>
          </ac:picMkLst>
        </pc:picChg>
        <pc:picChg chg="del">
          <ac:chgData name="Eli Sollid" userId="e46f7c37-2fb6-46dd-81f5-b0f1c9934060" providerId="ADAL" clId="{797577E5-E9AF-40E6-927D-4F89E2633DC2}" dt="2022-01-12T17:11:21.857" v="27924" actId="478"/>
          <ac:picMkLst>
            <pc:docMk/>
            <pc:sldMk cId="789170224" sldId="312"/>
            <ac:picMk id="142" creationId="{93E4443A-F45C-4431-9A01-6533D2BA9AC0}"/>
          </ac:picMkLst>
        </pc:picChg>
        <pc:picChg chg="del">
          <ac:chgData name="Eli Sollid" userId="e46f7c37-2fb6-46dd-81f5-b0f1c9934060" providerId="ADAL" clId="{797577E5-E9AF-40E6-927D-4F89E2633DC2}" dt="2022-01-12T17:11:21.857" v="27924" actId="478"/>
          <ac:picMkLst>
            <pc:docMk/>
            <pc:sldMk cId="789170224" sldId="312"/>
            <ac:picMk id="143" creationId="{5C5220E4-13A6-4880-884B-E0856ACCB5D0}"/>
          </ac:picMkLst>
        </pc:picChg>
        <pc:picChg chg="del">
          <ac:chgData name="Eli Sollid" userId="e46f7c37-2fb6-46dd-81f5-b0f1c9934060" providerId="ADAL" clId="{797577E5-E9AF-40E6-927D-4F89E2633DC2}" dt="2022-01-12T17:11:21.857" v="27924" actId="478"/>
          <ac:picMkLst>
            <pc:docMk/>
            <pc:sldMk cId="789170224" sldId="312"/>
            <ac:picMk id="144" creationId="{12558966-2E62-4194-86DF-8E156DCA169A}"/>
          </ac:picMkLst>
        </pc:picChg>
        <pc:picChg chg="del">
          <ac:chgData name="Eli Sollid" userId="e46f7c37-2fb6-46dd-81f5-b0f1c9934060" providerId="ADAL" clId="{797577E5-E9AF-40E6-927D-4F89E2633DC2}" dt="2022-01-12T17:11:21.857" v="27924" actId="478"/>
          <ac:picMkLst>
            <pc:docMk/>
            <pc:sldMk cId="789170224" sldId="312"/>
            <ac:picMk id="147" creationId="{E2C69949-2892-46CB-A775-964C9F34E1C1}"/>
          </ac:picMkLst>
        </pc:picChg>
        <pc:picChg chg="del">
          <ac:chgData name="Eli Sollid" userId="e46f7c37-2fb6-46dd-81f5-b0f1c9934060" providerId="ADAL" clId="{797577E5-E9AF-40E6-927D-4F89E2633DC2}" dt="2022-01-12T17:11:21.857" v="27924" actId="478"/>
          <ac:picMkLst>
            <pc:docMk/>
            <pc:sldMk cId="789170224" sldId="312"/>
            <ac:picMk id="150" creationId="{22E76B19-E2BC-4D53-972A-75204AC43DBB}"/>
          </ac:picMkLst>
        </pc:picChg>
      </pc:sldChg>
      <pc:sldChg chg="addSp modSp add mod">
        <pc:chgData name="Eli Sollid" userId="e46f7c37-2fb6-46dd-81f5-b0f1c9934060" providerId="ADAL" clId="{797577E5-E9AF-40E6-927D-4F89E2633DC2}" dt="2022-01-12T17:16:54.619" v="27955" actId="1076"/>
        <pc:sldMkLst>
          <pc:docMk/>
          <pc:sldMk cId="2351139230" sldId="313"/>
        </pc:sldMkLst>
        <pc:spChg chg="add mod">
          <ac:chgData name="Eli Sollid" userId="e46f7c37-2fb6-46dd-81f5-b0f1c9934060" providerId="ADAL" clId="{797577E5-E9AF-40E6-927D-4F89E2633DC2}" dt="2022-01-12T17:12:44.166" v="27936"/>
          <ac:spMkLst>
            <pc:docMk/>
            <pc:sldMk cId="2351139230" sldId="313"/>
            <ac:spMk id="21" creationId="{BA339C93-FB45-47F6-8473-F0F728871D6D}"/>
          </ac:spMkLst>
        </pc:spChg>
        <pc:spChg chg="add mod">
          <ac:chgData name="Eli Sollid" userId="e46f7c37-2fb6-46dd-81f5-b0f1c9934060" providerId="ADAL" clId="{797577E5-E9AF-40E6-927D-4F89E2633DC2}" dt="2022-01-12T17:13:38.960" v="27948" actId="208"/>
          <ac:spMkLst>
            <pc:docMk/>
            <pc:sldMk cId="2351139230" sldId="313"/>
            <ac:spMk id="23" creationId="{F7116953-CFF4-4A1C-81B3-D68A70093E11}"/>
          </ac:spMkLst>
        </pc:spChg>
        <pc:spChg chg="add mod">
          <ac:chgData name="Eli Sollid" userId="e46f7c37-2fb6-46dd-81f5-b0f1c9934060" providerId="ADAL" clId="{797577E5-E9AF-40E6-927D-4F89E2633DC2}" dt="2022-01-12T17:13:01.680" v="27938" actId="208"/>
          <ac:spMkLst>
            <pc:docMk/>
            <pc:sldMk cId="2351139230" sldId="313"/>
            <ac:spMk id="24" creationId="{0F2507C7-51CF-4866-962E-61EB5FEB2F3D}"/>
          </ac:spMkLst>
        </pc:spChg>
        <pc:spChg chg="add mod">
          <ac:chgData name="Eli Sollid" userId="e46f7c37-2fb6-46dd-81f5-b0f1c9934060" providerId="ADAL" clId="{797577E5-E9AF-40E6-927D-4F89E2633DC2}" dt="2022-01-12T17:13:01.680" v="27938" actId="208"/>
          <ac:spMkLst>
            <pc:docMk/>
            <pc:sldMk cId="2351139230" sldId="313"/>
            <ac:spMk id="25" creationId="{8E75754F-C624-41DB-9C91-A2E58EEA0148}"/>
          </ac:spMkLst>
        </pc:spChg>
        <pc:spChg chg="add mod">
          <ac:chgData name="Eli Sollid" userId="e46f7c37-2fb6-46dd-81f5-b0f1c9934060" providerId="ADAL" clId="{797577E5-E9AF-40E6-927D-4F89E2633DC2}" dt="2022-01-12T17:13:01.680" v="27938" actId="208"/>
          <ac:spMkLst>
            <pc:docMk/>
            <pc:sldMk cId="2351139230" sldId="313"/>
            <ac:spMk id="26" creationId="{3FDC4926-5475-49EB-A9C3-61132EA69DCF}"/>
          </ac:spMkLst>
        </pc:spChg>
        <pc:spChg chg="add mod">
          <ac:chgData name="Eli Sollid" userId="e46f7c37-2fb6-46dd-81f5-b0f1c9934060" providerId="ADAL" clId="{797577E5-E9AF-40E6-927D-4F89E2633DC2}" dt="2022-01-12T17:13:01.680" v="27938" actId="208"/>
          <ac:spMkLst>
            <pc:docMk/>
            <pc:sldMk cId="2351139230" sldId="313"/>
            <ac:spMk id="27" creationId="{DA2148FA-3077-434D-A4FC-7F98AC5A6704}"/>
          </ac:spMkLst>
        </pc:spChg>
        <pc:spChg chg="add mod">
          <ac:chgData name="Eli Sollid" userId="e46f7c37-2fb6-46dd-81f5-b0f1c9934060" providerId="ADAL" clId="{797577E5-E9AF-40E6-927D-4F89E2633DC2}" dt="2022-01-12T17:13:01.680" v="27938" actId="208"/>
          <ac:spMkLst>
            <pc:docMk/>
            <pc:sldMk cId="2351139230" sldId="313"/>
            <ac:spMk id="28" creationId="{D4B503EE-3A17-4277-926A-A429AAD9F170}"/>
          </ac:spMkLst>
        </pc:spChg>
        <pc:spChg chg="add mod">
          <ac:chgData name="Eli Sollid" userId="e46f7c37-2fb6-46dd-81f5-b0f1c9934060" providerId="ADAL" clId="{797577E5-E9AF-40E6-927D-4F89E2633DC2}" dt="2022-01-12T17:13:01.680" v="27938" actId="208"/>
          <ac:spMkLst>
            <pc:docMk/>
            <pc:sldMk cId="2351139230" sldId="313"/>
            <ac:spMk id="40" creationId="{EA3229E7-EF84-47EF-89CD-5654ECE2B490}"/>
          </ac:spMkLst>
        </pc:spChg>
        <pc:spChg chg="add mod">
          <ac:chgData name="Eli Sollid" userId="e46f7c37-2fb6-46dd-81f5-b0f1c9934060" providerId="ADAL" clId="{797577E5-E9AF-40E6-927D-4F89E2633DC2}" dt="2022-01-12T17:13:49.755" v="27952" actId="20577"/>
          <ac:spMkLst>
            <pc:docMk/>
            <pc:sldMk cId="2351139230" sldId="313"/>
            <ac:spMk id="41" creationId="{A8E78286-5081-4C5F-85DE-3C72DD7690D1}"/>
          </ac:spMkLst>
        </pc:spChg>
        <pc:spChg chg="add mod">
          <ac:chgData name="Eli Sollid" userId="e46f7c37-2fb6-46dd-81f5-b0f1c9934060" providerId="ADAL" clId="{797577E5-E9AF-40E6-927D-4F89E2633DC2}" dt="2022-01-12T17:13:21.307" v="27942" actId="1076"/>
          <ac:spMkLst>
            <pc:docMk/>
            <pc:sldMk cId="2351139230" sldId="313"/>
            <ac:spMk id="42" creationId="{8DFA8BB6-0F2F-44E3-AD1B-6798B8EB5F3D}"/>
          </ac:spMkLst>
        </pc:spChg>
        <pc:spChg chg="add mod">
          <ac:chgData name="Eli Sollid" userId="e46f7c37-2fb6-46dd-81f5-b0f1c9934060" providerId="ADAL" clId="{797577E5-E9AF-40E6-927D-4F89E2633DC2}" dt="2022-01-12T17:16:54.619" v="27955" actId="1076"/>
          <ac:spMkLst>
            <pc:docMk/>
            <pc:sldMk cId="2351139230" sldId="313"/>
            <ac:spMk id="43" creationId="{FE50BA5E-E6A2-475B-89A3-E1CC235C110B}"/>
          </ac:spMkLst>
        </pc:spChg>
        <pc:picChg chg="add mod">
          <ac:chgData name="Eli Sollid" userId="e46f7c37-2fb6-46dd-81f5-b0f1c9934060" providerId="ADAL" clId="{797577E5-E9AF-40E6-927D-4F89E2633DC2}" dt="2022-01-12T17:12:44.166" v="27936"/>
          <ac:picMkLst>
            <pc:docMk/>
            <pc:sldMk cId="2351139230" sldId="313"/>
            <ac:picMk id="19" creationId="{37880248-6ADC-4566-A704-49F06EC4523C}"/>
          </ac:picMkLst>
        </pc:picChg>
        <pc:picChg chg="add mod">
          <ac:chgData name="Eli Sollid" userId="e46f7c37-2fb6-46dd-81f5-b0f1c9934060" providerId="ADAL" clId="{797577E5-E9AF-40E6-927D-4F89E2633DC2}" dt="2022-01-12T17:12:44.166" v="27936"/>
          <ac:picMkLst>
            <pc:docMk/>
            <pc:sldMk cId="2351139230" sldId="313"/>
            <ac:picMk id="20" creationId="{DD22FE7A-335C-485F-93BE-2FB79493574E}"/>
          </ac:picMkLst>
        </pc:picChg>
        <pc:inkChg chg="add mod">
          <ac:chgData name="Eli Sollid" userId="e46f7c37-2fb6-46dd-81f5-b0f1c9934060" providerId="ADAL" clId="{797577E5-E9AF-40E6-927D-4F89E2633DC2}" dt="2022-01-12T17:12:44.166" v="27936"/>
          <ac:inkMkLst>
            <pc:docMk/>
            <pc:sldMk cId="2351139230" sldId="313"/>
            <ac:inkMk id="22" creationId="{90C5B14D-6F43-4679-87CE-7197651BA05F}"/>
          </ac:inkMkLst>
        </pc:inkChg>
      </pc:sldChg>
      <pc:sldChg chg="delSp modSp add mod">
        <pc:chgData name="Eli Sollid" userId="e46f7c37-2fb6-46dd-81f5-b0f1c9934060" providerId="ADAL" clId="{797577E5-E9AF-40E6-927D-4F89E2633DC2}" dt="2022-02-01T02:19:16.023" v="28731" actId="20577"/>
        <pc:sldMkLst>
          <pc:docMk/>
          <pc:sldMk cId="697287955" sldId="314"/>
        </pc:sldMkLst>
        <pc:spChg chg="mod">
          <ac:chgData name="Eli Sollid" userId="e46f7c37-2fb6-46dd-81f5-b0f1c9934060" providerId="ADAL" clId="{797577E5-E9AF-40E6-927D-4F89E2633DC2}" dt="2022-02-01T02:19:16.023" v="28731" actId="20577"/>
          <ac:spMkLst>
            <pc:docMk/>
            <pc:sldMk cId="697287955" sldId="314"/>
            <ac:spMk id="3" creationId="{FEF74F6F-5684-4086-BFBF-EE55D7D52B00}"/>
          </ac:spMkLst>
        </pc:spChg>
        <pc:spChg chg="del">
          <ac:chgData name="Eli Sollid" userId="e46f7c37-2fb6-46dd-81f5-b0f1c9934060" providerId="ADAL" clId="{797577E5-E9AF-40E6-927D-4F89E2633DC2}" dt="2022-01-31T23:46:16.480" v="28266" actId="478"/>
          <ac:spMkLst>
            <pc:docMk/>
            <pc:sldMk cId="697287955" sldId="314"/>
            <ac:spMk id="14" creationId="{79BD9AC5-2B0E-499D-ACE7-576292216219}"/>
          </ac:spMkLst>
        </pc:spChg>
        <pc:spChg chg="del">
          <ac:chgData name="Eli Sollid" userId="e46f7c37-2fb6-46dd-81f5-b0f1c9934060" providerId="ADAL" clId="{797577E5-E9AF-40E6-927D-4F89E2633DC2}" dt="2022-01-31T23:46:16.480" v="28266" actId="478"/>
          <ac:spMkLst>
            <pc:docMk/>
            <pc:sldMk cId="697287955" sldId="314"/>
            <ac:spMk id="50" creationId="{A949EB50-A3F3-480F-980E-2CF105F2B271}"/>
          </ac:spMkLst>
        </pc:spChg>
        <pc:spChg chg="del">
          <ac:chgData name="Eli Sollid" userId="e46f7c37-2fb6-46dd-81f5-b0f1c9934060" providerId="ADAL" clId="{797577E5-E9AF-40E6-927D-4F89E2633DC2}" dt="2022-01-31T23:46:22.266" v="28269" actId="478"/>
          <ac:spMkLst>
            <pc:docMk/>
            <pc:sldMk cId="697287955" sldId="314"/>
            <ac:spMk id="55" creationId="{7A6D7A4D-95AA-4151-AF5E-7CDFA2552649}"/>
          </ac:spMkLst>
        </pc:spChg>
        <pc:spChg chg="del">
          <ac:chgData name="Eli Sollid" userId="e46f7c37-2fb6-46dd-81f5-b0f1c9934060" providerId="ADAL" clId="{797577E5-E9AF-40E6-927D-4F89E2633DC2}" dt="2022-01-31T23:46:16.480" v="28266" actId="478"/>
          <ac:spMkLst>
            <pc:docMk/>
            <pc:sldMk cId="697287955" sldId="314"/>
            <ac:spMk id="60" creationId="{E2463222-E4F8-46ED-A896-085B7CAB20AA}"/>
          </ac:spMkLst>
        </pc:spChg>
        <pc:spChg chg="del">
          <ac:chgData name="Eli Sollid" userId="e46f7c37-2fb6-46dd-81f5-b0f1c9934060" providerId="ADAL" clId="{797577E5-E9AF-40E6-927D-4F89E2633DC2}" dt="2022-01-31T23:46:16.480" v="28266" actId="478"/>
          <ac:spMkLst>
            <pc:docMk/>
            <pc:sldMk cId="697287955" sldId="314"/>
            <ac:spMk id="61" creationId="{8518F29C-D249-4BCB-A2B6-9327BE0175BF}"/>
          </ac:spMkLst>
        </pc:spChg>
        <pc:picChg chg="mod">
          <ac:chgData name="Eli Sollid" userId="e46f7c37-2fb6-46dd-81f5-b0f1c9934060" providerId="ADAL" clId="{797577E5-E9AF-40E6-927D-4F89E2633DC2}" dt="2022-01-31T23:46:20.272" v="28268" actId="1076"/>
          <ac:picMkLst>
            <pc:docMk/>
            <pc:sldMk cId="697287955" sldId="314"/>
            <ac:picMk id="6" creationId="{850BE4D9-04CF-4D45-99F3-D03CF1BE4883}"/>
          </ac:picMkLst>
        </pc:picChg>
        <pc:picChg chg="del">
          <ac:chgData name="Eli Sollid" userId="e46f7c37-2fb6-46dd-81f5-b0f1c9934060" providerId="ADAL" clId="{797577E5-E9AF-40E6-927D-4F89E2633DC2}" dt="2022-01-31T23:45:54.815" v="28264" actId="478"/>
          <ac:picMkLst>
            <pc:docMk/>
            <pc:sldMk cId="697287955" sldId="314"/>
            <ac:picMk id="8" creationId="{2839F532-BE4E-465F-9B25-7311131D7953}"/>
          </ac:picMkLst>
        </pc:picChg>
      </pc:sldChg>
      <pc:sldChg chg="new del">
        <pc:chgData name="Eli Sollid" userId="e46f7c37-2fb6-46dd-81f5-b0f1c9934060" providerId="ADAL" clId="{797577E5-E9AF-40E6-927D-4F89E2633DC2}" dt="2022-01-31T23:47:02.491" v="28271" actId="47"/>
        <pc:sldMkLst>
          <pc:docMk/>
          <pc:sldMk cId="496246512" sldId="315"/>
        </pc:sldMkLst>
      </pc:sldChg>
      <pc:sldChg chg="addSp modSp add mod">
        <pc:chgData name="Eli Sollid" userId="e46f7c37-2fb6-46dd-81f5-b0f1c9934060" providerId="ADAL" clId="{797577E5-E9AF-40E6-927D-4F89E2633DC2}" dt="2022-02-01T03:15:18.745" v="30335" actId="1076"/>
        <pc:sldMkLst>
          <pc:docMk/>
          <pc:sldMk cId="3009158591" sldId="315"/>
        </pc:sldMkLst>
        <pc:spChg chg="mod">
          <ac:chgData name="Eli Sollid" userId="e46f7c37-2fb6-46dd-81f5-b0f1c9934060" providerId="ADAL" clId="{797577E5-E9AF-40E6-927D-4F89E2633DC2}" dt="2022-02-01T03:01:34.782" v="29649" actId="11"/>
          <ac:spMkLst>
            <pc:docMk/>
            <pc:sldMk cId="3009158591" sldId="315"/>
            <ac:spMk id="3" creationId="{FEF74F6F-5684-4086-BFBF-EE55D7D52B00}"/>
          </ac:spMkLst>
        </pc:spChg>
        <pc:spChg chg="add mod">
          <ac:chgData name="Eli Sollid" userId="e46f7c37-2fb6-46dd-81f5-b0f1c9934060" providerId="ADAL" clId="{797577E5-E9AF-40E6-927D-4F89E2633DC2}" dt="2022-02-01T03:15:11.821" v="30332" actId="1076"/>
          <ac:spMkLst>
            <pc:docMk/>
            <pc:sldMk cId="3009158591" sldId="315"/>
            <ac:spMk id="4" creationId="{A7481004-D698-49AB-B675-92C89D5288B5}"/>
          </ac:spMkLst>
        </pc:spChg>
        <pc:spChg chg="add mod">
          <ac:chgData name="Eli Sollid" userId="e46f7c37-2fb6-46dd-81f5-b0f1c9934060" providerId="ADAL" clId="{797577E5-E9AF-40E6-927D-4F89E2633DC2}" dt="2022-02-01T03:15:05.508" v="30331" actId="1076"/>
          <ac:spMkLst>
            <pc:docMk/>
            <pc:sldMk cId="3009158591" sldId="315"/>
            <ac:spMk id="5" creationId="{6CEAF5E4-9518-4049-8EB8-F274930D11A6}"/>
          </ac:spMkLst>
        </pc:spChg>
        <pc:spChg chg="add mod">
          <ac:chgData name="Eli Sollid" userId="e46f7c37-2fb6-46dd-81f5-b0f1c9934060" providerId="ADAL" clId="{797577E5-E9AF-40E6-927D-4F89E2633DC2}" dt="2022-02-01T03:15:18.745" v="30335" actId="1076"/>
          <ac:spMkLst>
            <pc:docMk/>
            <pc:sldMk cId="3009158591" sldId="315"/>
            <ac:spMk id="7" creationId="{666E7319-FF00-4E06-8FEE-9DF75B968B77}"/>
          </ac:spMkLst>
        </pc:spChg>
        <pc:spChg chg="add mod">
          <ac:chgData name="Eli Sollid" userId="e46f7c37-2fb6-46dd-81f5-b0f1c9934060" providerId="ADAL" clId="{797577E5-E9AF-40E6-927D-4F89E2633DC2}" dt="2022-02-01T03:14:59.113" v="30330" actId="1076"/>
          <ac:spMkLst>
            <pc:docMk/>
            <pc:sldMk cId="3009158591" sldId="315"/>
            <ac:spMk id="8" creationId="{73C5FE5E-F787-48C8-9CAC-8CBD9943EAF9}"/>
          </ac:spMkLst>
        </pc:spChg>
        <pc:picChg chg="mod">
          <ac:chgData name="Eli Sollid" userId="e46f7c37-2fb6-46dd-81f5-b0f1c9934060" providerId="ADAL" clId="{797577E5-E9AF-40E6-927D-4F89E2633DC2}" dt="2022-02-01T03:15:16.825" v="30334" actId="1076"/>
          <ac:picMkLst>
            <pc:docMk/>
            <pc:sldMk cId="3009158591" sldId="315"/>
            <ac:picMk id="6" creationId="{850BE4D9-04CF-4D45-99F3-D03CF1BE4883}"/>
          </ac:picMkLst>
        </pc:picChg>
      </pc:sldChg>
      <pc:sldChg chg="addSp delSp modSp add mod ord">
        <pc:chgData name="Eli Sollid" userId="e46f7c37-2fb6-46dd-81f5-b0f1c9934060" providerId="ADAL" clId="{797577E5-E9AF-40E6-927D-4F89E2633DC2}" dt="2022-02-01T03:18:42.151" v="30520" actId="20577"/>
        <pc:sldMkLst>
          <pc:docMk/>
          <pc:sldMk cId="4235519825" sldId="316"/>
        </pc:sldMkLst>
        <pc:spChg chg="mod">
          <ac:chgData name="Eli Sollid" userId="e46f7c37-2fb6-46dd-81f5-b0f1c9934060" providerId="ADAL" clId="{797577E5-E9AF-40E6-927D-4F89E2633DC2}" dt="2022-02-01T03:17:48.081" v="30412" actId="1076"/>
          <ac:spMkLst>
            <pc:docMk/>
            <pc:sldMk cId="4235519825" sldId="316"/>
            <ac:spMk id="3" creationId="{FEF74F6F-5684-4086-BFBF-EE55D7D52B00}"/>
          </ac:spMkLst>
        </pc:spChg>
        <pc:spChg chg="del">
          <ac:chgData name="Eli Sollid" userId="e46f7c37-2fb6-46dd-81f5-b0f1c9934060" providerId="ADAL" clId="{797577E5-E9AF-40E6-927D-4F89E2633DC2}" dt="2022-02-01T02:49:14.350" v="28735" actId="478"/>
          <ac:spMkLst>
            <pc:docMk/>
            <pc:sldMk cId="4235519825" sldId="316"/>
            <ac:spMk id="4" creationId="{A7481004-D698-49AB-B675-92C89D5288B5}"/>
          </ac:spMkLst>
        </pc:spChg>
        <pc:spChg chg="add mod">
          <ac:chgData name="Eli Sollid" userId="e46f7c37-2fb6-46dd-81f5-b0f1c9934060" providerId="ADAL" clId="{797577E5-E9AF-40E6-927D-4F89E2633DC2}" dt="2022-02-01T03:17:53.239" v="30414" actId="1076"/>
          <ac:spMkLst>
            <pc:docMk/>
            <pc:sldMk cId="4235519825" sldId="316"/>
            <ac:spMk id="5" creationId="{3158D220-AFC5-4FDD-B531-A634F9338DA0}"/>
          </ac:spMkLst>
        </pc:spChg>
        <pc:spChg chg="add mod">
          <ac:chgData name="Eli Sollid" userId="e46f7c37-2fb6-46dd-81f5-b0f1c9934060" providerId="ADAL" clId="{797577E5-E9AF-40E6-927D-4F89E2633DC2}" dt="2022-02-01T03:18:06.524" v="30418" actId="1076"/>
          <ac:spMkLst>
            <pc:docMk/>
            <pc:sldMk cId="4235519825" sldId="316"/>
            <ac:spMk id="7" creationId="{C02244D7-9897-48A2-9A83-9DC75BA05CA0}"/>
          </ac:spMkLst>
        </pc:spChg>
        <pc:spChg chg="add mod">
          <ac:chgData name="Eli Sollid" userId="e46f7c37-2fb6-46dd-81f5-b0f1c9934060" providerId="ADAL" clId="{797577E5-E9AF-40E6-927D-4F89E2633DC2}" dt="2022-02-01T03:17:55.235" v="30415" actId="1076"/>
          <ac:spMkLst>
            <pc:docMk/>
            <pc:sldMk cId="4235519825" sldId="316"/>
            <ac:spMk id="8" creationId="{C77CDAB5-7524-40E2-9820-CEE673C64C04}"/>
          </ac:spMkLst>
        </pc:spChg>
        <pc:spChg chg="add mod">
          <ac:chgData name="Eli Sollid" userId="e46f7c37-2fb6-46dd-81f5-b0f1c9934060" providerId="ADAL" clId="{797577E5-E9AF-40E6-927D-4F89E2633DC2}" dt="2022-02-01T03:18:42.151" v="30520" actId="20577"/>
          <ac:spMkLst>
            <pc:docMk/>
            <pc:sldMk cId="4235519825" sldId="316"/>
            <ac:spMk id="9" creationId="{4EC8553D-7503-4C39-BDEC-FB8005C94985}"/>
          </ac:spMkLst>
        </pc:spChg>
      </pc:sldChg>
      <pc:sldChg chg="addSp modSp new mod">
        <pc:chgData name="Eli Sollid" userId="e46f7c37-2fb6-46dd-81f5-b0f1c9934060" providerId="ADAL" clId="{797577E5-E9AF-40E6-927D-4F89E2633DC2}" dt="2022-02-01T03:19:17.076" v="30609" actId="27636"/>
        <pc:sldMkLst>
          <pc:docMk/>
          <pc:sldMk cId="2979425128" sldId="317"/>
        </pc:sldMkLst>
        <pc:spChg chg="mod">
          <ac:chgData name="Eli Sollid" userId="e46f7c37-2fb6-46dd-81f5-b0f1c9934060" providerId="ADAL" clId="{797577E5-E9AF-40E6-927D-4F89E2633DC2}" dt="2022-02-01T03:05:51.381" v="30038" actId="14100"/>
          <ac:spMkLst>
            <pc:docMk/>
            <pc:sldMk cId="2979425128" sldId="317"/>
            <ac:spMk id="2" creationId="{0A8142EC-B439-4A60-B5F9-D4F905C736FD}"/>
          </ac:spMkLst>
        </pc:spChg>
        <pc:spChg chg="mod">
          <ac:chgData name="Eli Sollid" userId="e46f7c37-2fb6-46dd-81f5-b0f1c9934060" providerId="ADAL" clId="{797577E5-E9AF-40E6-927D-4F89E2633DC2}" dt="2022-02-01T03:19:17.076" v="30609" actId="27636"/>
          <ac:spMkLst>
            <pc:docMk/>
            <pc:sldMk cId="2979425128" sldId="317"/>
            <ac:spMk id="3" creationId="{DFC3FE2F-64EE-4A03-B040-AB8FD09F6C3B}"/>
          </ac:spMkLst>
        </pc:spChg>
        <pc:spChg chg="add mod">
          <ac:chgData name="Eli Sollid" userId="e46f7c37-2fb6-46dd-81f5-b0f1c9934060" providerId="ADAL" clId="{797577E5-E9AF-40E6-927D-4F89E2633DC2}" dt="2022-02-01T03:07:20.459" v="30052" actId="1076"/>
          <ac:spMkLst>
            <pc:docMk/>
            <pc:sldMk cId="2979425128" sldId="317"/>
            <ac:spMk id="4" creationId="{8B7D3EEE-E6F1-4814-8360-E1836AEB9030}"/>
          </ac:spMkLst>
        </pc:spChg>
      </pc:sldChg>
    </pc:docChg>
  </pc:docChgLst>
  <pc:docChgLst>
    <pc:chgData name="Eli Sollid" userId="e46f7c37-2fb6-46dd-81f5-b0f1c9934060" providerId="ADAL" clId="{0AF81507-500D-4A93-A109-F99FED392B5B}"/>
    <pc:docChg chg="custSel addSld delSld modSld">
      <pc:chgData name="Eli Sollid" userId="e46f7c37-2fb6-46dd-81f5-b0f1c9934060" providerId="ADAL" clId="{0AF81507-500D-4A93-A109-F99FED392B5B}" dt="2022-02-14T22:23:42.443" v="456" actId="20577"/>
      <pc:docMkLst>
        <pc:docMk/>
      </pc:docMkLst>
      <pc:sldChg chg="del">
        <pc:chgData name="Eli Sollid" userId="e46f7c37-2fb6-46dd-81f5-b0f1c9934060" providerId="ADAL" clId="{0AF81507-500D-4A93-A109-F99FED392B5B}" dt="2022-02-01T03:20:24.022" v="1" actId="47"/>
        <pc:sldMkLst>
          <pc:docMk/>
          <pc:sldMk cId="3090853794" sldId="275"/>
        </pc:sldMkLst>
      </pc:sldChg>
      <pc:sldChg chg="del">
        <pc:chgData name="Eli Sollid" userId="e46f7c37-2fb6-46dd-81f5-b0f1c9934060" providerId="ADAL" clId="{0AF81507-500D-4A93-A109-F99FED392B5B}" dt="2022-02-01T03:20:21.656" v="0" actId="47"/>
        <pc:sldMkLst>
          <pc:docMk/>
          <pc:sldMk cId="3646087660" sldId="294"/>
        </pc:sldMkLst>
      </pc:sldChg>
      <pc:sldChg chg="del">
        <pc:chgData name="Eli Sollid" userId="e46f7c37-2fb6-46dd-81f5-b0f1c9934060" providerId="ADAL" clId="{0AF81507-500D-4A93-A109-F99FED392B5B}" dt="2022-02-01T03:20:25.572" v="2" actId="47"/>
        <pc:sldMkLst>
          <pc:docMk/>
          <pc:sldMk cId="2695093170" sldId="298"/>
        </pc:sldMkLst>
      </pc:sldChg>
      <pc:sldChg chg="modSp">
        <pc:chgData name="Eli Sollid" userId="e46f7c37-2fb6-46dd-81f5-b0f1c9934060" providerId="ADAL" clId="{0AF81507-500D-4A93-A109-F99FED392B5B}" dt="2022-02-14T22:23:42.443" v="456" actId="20577"/>
        <pc:sldMkLst>
          <pc:docMk/>
          <pc:sldMk cId="2598906580" sldId="307"/>
        </pc:sldMkLst>
        <pc:spChg chg="mod">
          <ac:chgData name="Eli Sollid" userId="e46f7c37-2fb6-46dd-81f5-b0f1c9934060" providerId="ADAL" clId="{0AF81507-500D-4A93-A109-F99FED392B5B}" dt="2022-02-14T22:23:42.443" v="456" actId="20577"/>
          <ac:spMkLst>
            <pc:docMk/>
            <pc:sldMk cId="2598906580" sldId="307"/>
            <ac:spMk id="3" creationId="{FEF74F6F-5684-4086-BFBF-EE55D7D52B00}"/>
          </ac:spMkLst>
        </pc:spChg>
      </pc:sldChg>
      <pc:sldChg chg="addSp modSp mod">
        <pc:chgData name="Eli Sollid" userId="e46f7c37-2fb6-46dd-81f5-b0f1c9934060" providerId="ADAL" clId="{0AF81507-500D-4A93-A109-F99FED392B5B}" dt="2022-02-01T03:21:23.683" v="11" actId="1076"/>
        <pc:sldMkLst>
          <pc:docMk/>
          <pc:sldMk cId="697287955" sldId="314"/>
        </pc:sldMkLst>
        <pc:spChg chg="mod">
          <ac:chgData name="Eli Sollid" userId="e46f7c37-2fb6-46dd-81f5-b0f1c9934060" providerId="ADAL" clId="{0AF81507-500D-4A93-A109-F99FED392B5B}" dt="2022-02-01T03:20:35.606" v="3" actId="11"/>
          <ac:spMkLst>
            <pc:docMk/>
            <pc:sldMk cId="697287955" sldId="314"/>
            <ac:spMk id="3" creationId="{FEF74F6F-5684-4086-BFBF-EE55D7D52B00}"/>
          </ac:spMkLst>
        </pc:spChg>
        <pc:picChg chg="add mod modCrop">
          <ac:chgData name="Eli Sollid" userId="e46f7c37-2fb6-46dd-81f5-b0f1c9934060" providerId="ADAL" clId="{0AF81507-500D-4A93-A109-F99FED392B5B}" dt="2022-02-01T03:21:23.683" v="11" actId="1076"/>
          <ac:picMkLst>
            <pc:docMk/>
            <pc:sldMk cId="697287955" sldId="314"/>
            <ac:picMk id="5" creationId="{071EC0CE-3C7D-4BC3-BD76-6B0A3A30E9AF}"/>
          </ac:picMkLst>
        </pc:picChg>
      </pc:sldChg>
      <pc:sldChg chg="addSp delSp modSp mod">
        <pc:chgData name="Eli Sollid" userId="e46f7c37-2fb6-46dd-81f5-b0f1c9934060" providerId="ADAL" clId="{0AF81507-500D-4A93-A109-F99FED392B5B}" dt="2022-02-01T03:45:36.676" v="453" actId="20577"/>
        <pc:sldMkLst>
          <pc:docMk/>
          <pc:sldMk cId="3009158591" sldId="315"/>
        </pc:sldMkLst>
        <pc:spChg chg="mod">
          <ac:chgData name="Eli Sollid" userId="e46f7c37-2fb6-46dd-81f5-b0f1c9934060" providerId="ADAL" clId="{0AF81507-500D-4A93-A109-F99FED392B5B}" dt="2022-02-01T03:29:43.502" v="36" actId="1076"/>
          <ac:spMkLst>
            <pc:docMk/>
            <pc:sldMk cId="3009158591" sldId="315"/>
            <ac:spMk id="4" creationId="{A7481004-D698-49AB-B675-92C89D5288B5}"/>
          </ac:spMkLst>
        </pc:spChg>
        <pc:spChg chg="mod">
          <ac:chgData name="Eli Sollid" userId="e46f7c37-2fb6-46dd-81f5-b0f1c9934060" providerId="ADAL" clId="{0AF81507-500D-4A93-A109-F99FED392B5B}" dt="2022-02-01T03:29:16.977" v="32" actId="1076"/>
          <ac:spMkLst>
            <pc:docMk/>
            <pc:sldMk cId="3009158591" sldId="315"/>
            <ac:spMk id="5" creationId="{6CEAF5E4-9518-4049-8EB8-F274930D11A6}"/>
          </ac:spMkLst>
        </pc:spChg>
        <pc:spChg chg="mod">
          <ac:chgData name="Eli Sollid" userId="e46f7c37-2fb6-46dd-81f5-b0f1c9934060" providerId="ADAL" clId="{0AF81507-500D-4A93-A109-F99FED392B5B}" dt="2022-02-01T03:45:36.676" v="453" actId="20577"/>
          <ac:spMkLst>
            <pc:docMk/>
            <pc:sldMk cId="3009158591" sldId="315"/>
            <ac:spMk id="7" creationId="{666E7319-FF00-4E06-8FEE-9DF75B968B77}"/>
          </ac:spMkLst>
        </pc:spChg>
        <pc:spChg chg="mod">
          <ac:chgData name="Eli Sollid" userId="e46f7c37-2fb6-46dd-81f5-b0f1c9934060" providerId="ADAL" clId="{0AF81507-500D-4A93-A109-F99FED392B5B}" dt="2022-02-01T03:29:46.741" v="37" actId="1076"/>
          <ac:spMkLst>
            <pc:docMk/>
            <pc:sldMk cId="3009158591" sldId="315"/>
            <ac:spMk id="8" creationId="{73C5FE5E-F787-48C8-9CAC-8CBD9943EAF9}"/>
          </ac:spMkLst>
        </pc:spChg>
        <pc:spChg chg="add mod">
          <ac:chgData name="Eli Sollid" userId="e46f7c37-2fb6-46dd-81f5-b0f1c9934060" providerId="ADAL" clId="{0AF81507-500D-4A93-A109-F99FED392B5B}" dt="2022-02-01T03:32:04.144" v="401" actId="20577"/>
          <ac:spMkLst>
            <pc:docMk/>
            <pc:sldMk cId="3009158591" sldId="315"/>
            <ac:spMk id="11" creationId="{CE9226C5-AC05-45A8-8006-05C2376CCCA3}"/>
          </ac:spMkLst>
        </pc:spChg>
        <pc:picChg chg="del">
          <ac:chgData name="Eli Sollid" userId="e46f7c37-2fb6-46dd-81f5-b0f1c9934060" providerId="ADAL" clId="{0AF81507-500D-4A93-A109-F99FED392B5B}" dt="2022-02-01T03:21:38.487" v="15" actId="478"/>
          <ac:picMkLst>
            <pc:docMk/>
            <pc:sldMk cId="3009158591" sldId="315"/>
            <ac:picMk id="6" creationId="{850BE4D9-04CF-4D45-99F3-D03CF1BE4883}"/>
          </ac:picMkLst>
        </pc:picChg>
        <pc:picChg chg="add mod ord">
          <ac:chgData name="Eli Sollid" userId="e46f7c37-2fb6-46dd-81f5-b0f1c9934060" providerId="ADAL" clId="{0AF81507-500D-4A93-A109-F99FED392B5B}" dt="2022-02-01T03:29:26.038" v="34" actId="1076"/>
          <ac:picMkLst>
            <pc:docMk/>
            <pc:sldMk cId="3009158591" sldId="315"/>
            <ac:picMk id="9" creationId="{CBF639C2-0575-4C87-A6AF-B0F73607E546}"/>
          </ac:picMkLst>
        </pc:picChg>
        <pc:picChg chg="add mod ord">
          <ac:chgData name="Eli Sollid" userId="e46f7c37-2fb6-46dd-81f5-b0f1c9934060" providerId="ADAL" clId="{0AF81507-500D-4A93-A109-F99FED392B5B}" dt="2022-02-01T03:29:39.308" v="35" actId="1076"/>
          <ac:picMkLst>
            <pc:docMk/>
            <pc:sldMk cId="3009158591" sldId="315"/>
            <ac:picMk id="10" creationId="{6B2F0552-A453-4C31-8AF0-C81DF9D385D7}"/>
          </ac:picMkLst>
        </pc:picChg>
      </pc:sldChg>
      <pc:sldChg chg="addSp delSp modSp mod">
        <pc:chgData name="Eli Sollid" userId="e46f7c37-2fb6-46dd-81f5-b0f1c9934060" providerId="ADAL" clId="{0AF81507-500D-4A93-A109-F99FED392B5B}" dt="2022-02-01T03:43:00.032" v="452" actId="20577"/>
        <pc:sldMkLst>
          <pc:docMk/>
          <pc:sldMk cId="4235519825" sldId="316"/>
        </pc:sldMkLst>
        <pc:spChg chg="mod">
          <ac:chgData name="Eli Sollid" userId="e46f7c37-2fb6-46dd-81f5-b0f1c9934060" providerId="ADAL" clId="{0AF81507-500D-4A93-A109-F99FED392B5B}" dt="2022-02-01T03:43:00.032" v="452" actId="20577"/>
          <ac:spMkLst>
            <pc:docMk/>
            <pc:sldMk cId="4235519825" sldId="316"/>
            <ac:spMk id="3" creationId="{FEF74F6F-5684-4086-BFBF-EE55D7D52B00}"/>
          </ac:spMkLst>
        </pc:spChg>
        <pc:picChg chg="del">
          <ac:chgData name="Eli Sollid" userId="e46f7c37-2fb6-46dd-81f5-b0f1c9934060" providerId="ADAL" clId="{0AF81507-500D-4A93-A109-F99FED392B5B}" dt="2022-02-01T03:21:29.079" v="12" actId="478"/>
          <ac:picMkLst>
            <pc:docMk/>
            <pc:sldMk cId="4235519825" sldId="316"/>
            <ac:picMk id="6" creationId="{850BE4D9-04CF-4D45-99F3-D03CF1BE4883}"/>
          </ac:picMkLst>
        </pc:picChg>
        <pc:picChg chg="add mod ord">
          <ac:chgData name="Eli Sollid" userId="e46f7c37-2fb6-46dd-81f5-b0f1c9934060" providerId="ADAL" clId="{0AF81507-500D-4A93-A109-F99FED392B5B}" dt="2022-02-01T03:21:32.089" v="14" actId="167"/>
          <ac:picMkLst>
            <pc:docMk/>
            <pc:sldMk cId="4235519825" sldId="316"/>
            <ac:picMk id="10" creationId="{6B93D18B-F020-4517-945D-F3AD35A47273}"/>
          </ac:picMkLst>
        </pc:picChg>
        <pc:picChg chg="add mod ord">
          <ac:chgData name="Eli Sollid" userId="e46f7c37-2fb6-46dd-81f5-b0f1c9934060" providerId="ADAL" clId="{0AF81507-500D-4A93-A109-F99FED392B5B}" dt="2022-02-01T03:21:32.089" v="14" actId="167"/>
          <ac:picMkLst>
            <pc:docMk/>
            <pc:sldMk cId="4235519825" sldId="316"/>
            <ac:picMk id="11" creationId="{43C51C6B-3B12-4009-BD19-1E63762FDCC2}"/>
          </ac:picMkLst>
        </pc:picChg>
      </pc:sldChg>
      <pc:sldChg chg="modSp mod">
        <pc:chgData name="Eli Sollid" userId="e46f7c37-2fb6-46dd-81f5-b0f1c9934060" providerId="ADAL" clId="{0AF81507-500D-4A93-A109-F99FED392B5B}" dt="2022-02-01T03:28:34.160" v="28" actId="20577"/>
        <pc:sldMkLst>
          <pc:docMk/>
          <pc:sldMk cId="2979425128" sldId="317"/>
        </pc:sldMkLst>
        <pc:spChg chg="mod">
          <ac:chgData name="Eli Sollid" userId="e46f7c37-2fb6-46dd-81f5-b0f1c9934060" providerId="ADAL" clId="{0AF81507-500D-4A93-A109-F99FED392B5B}" dt="2022-02-01T03:28:34.160" v="28" actId="20577"/>
          <ac:spMkLst>
            <pc:docMk/>
            <pc:sldMk cId="2979425128" sldId="317"/>
            <ac:spMk id="3" creationId="{DFC3FE2F-64EE-4A03-B040-AB8FD09F6C3B}"/>
          </ac:spMkLst>
        </pc:spChg>
      </pc:sldChg>
      <pc:sldChg chg="new del">
        <pc:chgData name="Eli Sollid" userId="e46f7c37-2fb6-46dd-81f5-b0f1c9934060" providerId="ADAL" clId="{0AF81507-500D-4A93-A109-F99FED392B5B}" dt="2022-02-01T03:29:08.374" v="30" actId="47"/>
        <pc:sldMkLst>
          <pc:docMk/>
          <pc:sldMk cId="2346408259" sldId="318"/>
        </pc:sldMkLst>
      </pc:sldChg>
    </pc:docChg>
  </pc:docChgLst>
  <pc:docChgLst>
    <pc:chgData name="Eli Sollid" userId="e46f7c37-2fb6-46dd-81f5-b0f1c9934060" providerId="ADAL" clId="{A55A4670-734C-4709-A9B6-B4965F573AF9}"/>
    <pc:docChg chg="undo custSel addSld modSld sldOrd">
      <pc:chgData name="Eli Sollid" userId="e46f7c37-2fb6-46dd-81f5-b0f1c9934060" providerId="ADAL" clId="{A55A4670-734C-4709-A9B6-B4965F573AF9}" dt="2021-11-26T19:31:02.592" v="2219" actId="9405"/>
      <pc:docMkLst>
        <pc:docMk/>
      </pc:docMkLst>
      <pc:sldChg chg="addSp delSp modSp mod">
        <pc:chgData name="Eli Sollid" userId="e46f7c37-2fb6-46dd-81f5-b0f1c9934060" providerId="ADAL" clId="{A55A4670-734C-4709-A9B6-B4965F573AF9}" dt="2021-11-23T22:22:26.817" v="481" actId="20577"/>
        <pc:sldMkLst>
          <pc:docMk/>
          <pc:sldMk cId="2335962007" sldId="266"/>
        </pc:sldMkLst>
        <pc:spChg chg="mod">
          <ac:chgData name="Eli Sollid" userId="e46f7c37-2fb6-46dd-81f5-b0f1c9934060" providerId="ADAL" clId="{A55A4670-734C-4709-A9B6-B4965F573AF9}" dt="2021-11-23T22:22:26.817" v="481" actId="20577"/>
          <ac:spMkLst>
            <pc:docMk/>
            <pc:sldMk cId="2335962007" sldId="266"/>
            <ac:spMk id="2" creationId="{FE286686-057B-46C6-BB8E-0CDCDB284206}"/>
          </ac:spMkLst>
        </pc:spChg>
        <pc:picChg chg="add del mod ord">
          <ac:chgData name="Eli Sollid" userId="e46f7c37-2fb6-46dd-81f5-b0f1c9934060" providerId="ADAL" clId="{A55A4670-734C-4709-A9B6-B4965F573AF9}" dt="2021-11-23T17:23:53.825" v="5" actId="167"/>
          <ac:picMkLst>
            <pc:docMk/>
            <pc:sldMk cId="2335962007" sldId="266"/>
            <ac:picMk id="19" creationId="{711F595B-FDCF-45AD-BE2B-AC315CEC8A19}"/>
          </ac:picMkLst>
        </pc:picChg>
        <pc:picChg chg="del mod">
          <ac:chgData name="Eli Sollid" userId="e46f7c37-2fb6-46dd-81f5-b0f1c9934060" providerId="ADAL" clId="{A55A4670-734C-4709-A9B6-B4965F573AF9}" dt="2021-11-23T17:23:38.898" v="1" actId="478"/>
          <ac:picMkLst>
            <pc:docMk/>
            <pc:sldMk cId="2335962007" sldId="266"/>
            <ac:picMk id="137" creationId="{C2862409-20B7-4394-A9DA-E15322A44063}"/>
          </ac:picMkLst>
        </pc:picChg>
      </pc:sldChg>
      <pc:sldChg chg="modSp mod">
        <pc:chgData name="Eli Sollid" userId="e46f7c37-2fb6-46dd-81f5-b0f1c9934060" providerId="ADAL" clId="{A55A4670-734C-4709-A9B6-B4965F573AF9}" dt="2021-11-23T17:28:51.656" v="471" actId="33524"/>
        <pc:sldMkLst>
          <pc:docMk/>
          <pc:sldMk cId="328627125" sldId="274"/>
        </pc:sldMkLst>
        <pc:spChg chg="mod">
          <ac:chgData name="Eli Sollid" userId="e46f7c37-2fb6-46dd-81f5-b0f1c9934060" providerId="ADAL" clId="{A55A4670-734C-4709-A9B6-B4965F573AF9}" dt="2021-11-23T17:28:51.656" v="471" actId="33524"/>
          <ac:spMkLst>
            <pc:docMk/>
            <pc:sldMk cId="328627125" sldId="274"/>
            <ac:spMk id="7" creationId="{8D001D07-4473-4EE4-891D-D0974B5DB823}"/>
          </ac:spMkLst>
        </pc:spChg>
      </pc:sldChg>
      <pc:sldChg chg="addSp delSp modSp mod ord">
        <pc:chgData name="Eli Sollid" userId="e46f7c37-2fb6-46dd-81f5-b0f1c9934060" providerId="ADAL" clId="{A55A4670-734C-4709-A9B6-B4965F573AF9}" dt="2021-11-23T22:42:04.682" v="909"/>
        <pc:sldMkLst>
          <pc:docMk/>
          <pc:sldMk cId="3090853794" sldId="275"/>
        </pc:sldMkLst>
        <pc:spChg chg="mod">
          <ac:chgData name="Eli Sollid" userId="e46f7c37-2fb6-46dd-81f5-b0f1c9934060" providerId="ADAL" clId="{A55A4670-734C-4709-A9B6-B4965F573AF9}" dt="2021-11-23T17:30:26.281" v="474" actId="20577"/>
          <ac:spMkLst>
            <pc:docMk/>
            <pc:sldMk cId="3090853794" sldId="275"/>
            <ac:spMk id="3" creationId="{FEF74F6F-5684-4086-BFBF-EE55D7D52B00}"/>
          </ac:spMkLst>
        </pc:spChg>
        <pc:grpChg chg="del mod">
          <ac:chgData name="Eli Sollid" userId="e46f7c37-2fb6-46dd-81f5-b0f1c9934060" providerId="ADAL" clId="{A55A4670-734C-4709-A9B6-B4965F573AF9}" dt="2021-11-23T22:35:59.790" v="759"/>
          <ac:grpSpMkLst>
            <pc:docMk/>
            <pc:sldMk cId="3090853794" sldId="275"/>
            <ac:grpSpMk id="11" creationId="{F5B67EEA-7603-4071-9945-E77EC342FB9F}"/>
          </ac:grpSpMkLst>
        </pc:grpChg>
        <pc:grpChg chg="mod">
          <ac:chgData name="Eli Sollid" userId="e46f7c37-2fb6-46dd-81f5-b0f1c9934060" providerId="ADAL" clId="{A55A4670-734C-4709-A9B6-B4965F573AF9}" dt="2021-11-23T22:35:59.790" v="759"/>
          <ac:grpSpMkLst>
            <pc:docMk/>
            <pc:sldMk cId="3090853794" sldId="275"/>
            <ac:grpSpMk id="14" creationId="{2138E024-8F18-4084-8A48-DFAA3B009281}"/>
          </ac:grpSpMkLst>
        </pc:grpChg>
        <pc:grpChg chg="mod">
          <ac:chgData name="Eli Sollid" userId="e46f7c37-2fb6-46dd-81f5-b0f1c9934060" providerId="ADAL" clId="{A55A4670-734C-4709-A9B6-B4965F573AF9}" dt="2021-11-23T22:36:24.588" v="762"/>
          <ac:grpSpMkLst>
            <pc:docMk/>
            <pc:sldMk cId="3090853794" sldId="275"/>
            <ac:grpSpMk id="17" creationId="{8BB6447B-9D55-47FE-9737-B19EEA94AAA3}"/>
          </ac:grpSpMkLst>
        </pc:grpChg>
        <pc:grpChg chg="del mod">
          <ac:chgData name="Eli Sollid" userId="e46f7c37-2fb6-46dd-81f5-b0f1c9934060" providerId="ADAL" clId="{A55A4670-734C-4709-A9B6-B4965F573AF9}" dt="2021-11-23T22:36:57.801" v="779"/>
          <ac:grpSpMkLst>
            <pc:docMk/>
            <pc:sldMk cId="3090853794" sldId="275"/>
            <ac:grpSpMk id="25" creationId="{BF91CFF6-7E08-4945-97FE-26AF437BEBAE}"/>
          </ac:grpSpMkLst>
        </pc:grpChg>
        <pc:grpChg chg="del mod">
          <ac:chgData name="Eli Sollid" userId="e46f7c37-2fb6-46dd-81f5-b0f1c9934060" providerId="ADAL" clId="{A55A4670-734C-4709-A9B6-B4965F573AF9}" dt="2021-11-23T22:36:57.801" v="779"/>
          <ac:grpSpMkLst>
            <pc:docMk/>
            <pc:sldMk cId="3090853794" sldId="275"/>
            <ac:grpSpMk id="28" creationId="{F5C4DB72-0123-4435-B3AE-125D7081483F}"/>
          </ac:grpSpMkLst>
        </pc:grpChg>
        <pc:grpChg chg="del mod">
          <ac:chgData name="Eli Sollid" userId="e46f7c37-2fb6-46dd-81f5-b0f1c9934060" providerId="ADAL" clId="{A55A4670-734C-4709-A9B6-B4965F573AF9}" dt="2021-11-23T22:36:59.622" v="782"/>
          <ac:grpSpMkLst>
            <pc:docMk/>
            <pc:sldMk cId="3090853794" sldId="275"/>
            <ac:grpSpMk id="34" creationId="{A1B8D921-EC8E-4467-A480-572CF2349ACC}"/>
          </ac:grpSpMkLst>
        </pc:grpChg>
        <pc:grpChg chg="del mod">
          <ac:chgData name="Eli Sollid" userId="e46f7c37-2fb6-46dd-81f5-b0f1c9934060" providerId="ADAL" clId="{A55A4670-734C-4709-A9B6-B4965F573AF9}" dt="2021-11-23T22:37:01.363" v="785"/>
          <ac:grpSpMkLst>
            <pc:docMk/>
            <pc:sldMk cId="3090853794" sldId="275"/>
            <ac:grpSpMk id="37" creationId="{E7C85EC7-52B9-4859-8230-623EF24D9D98}"/>
          </ac:grpSpMkLst>
        </pc:grpChg>
        <pc:grpChg chg="mod">
          <ac:chgData name="Eli Sollid" userId="e46f7c37-2fb6-46dd-81f5-b0f1c9934060" providerId="ADAL" clId="{A55A4670-734C-4709-A9B6-B4965F573AF9}" dt="2021-11-23T22:37:01.363" v="785"/>
          <ac:grpSpMkLst>
            <pc:docMk/>
            <pc:sldMk cId="3090853794" sldId="275"/>
            <ac:grpSpMk id="40" creationId="{57663BEE-2A24-484E-8226-0D4427E398F4}"/>
          </ac:grpSpMkLst>
        </pc:grpChg>
        <pc:grpChg chg="mod">
          <ac:chgData name="Eli Sollid" userId="e46f7c37-2fb6-46dd-81f5-b0f1c9934060" providerId="ADAL" clId="{A55A4670-734C-4709-A9B6-B4965F573AF9}" dt="2021-11-23T22:37:12.947" v="800"/>
          <ac:grpSpMkLst>
            <pc:docMk/>
            <pc:sldMk cId="3090853794" sldId="275"/>
            <ac:grpSpMk id="55" creationId="{F8DA6774-C166-47D2-BE6F-827BDDEC08F0}"/>
          </ac:grpSpMkLst>
        </pc:grpChg>
        <pc:grpChg chg="del mod">
          <ac:chgData name="Eli Sollid" userId="e46f7c37-2fb6-46dd-81f5-b0f1c9934060" providerId="ADAL" clId="{A55A4670-734C-4709-A9B6-B4965F573AF9}" dt="2021-11-23T22:37:22.121" v="815"/>
          <ac:grpSpMkLst>
            <pc:docMk/>
            <pc:sldMk cId="3090853794" sldId="275"/>
            <ac:grpSpMk id="66" creationId="{D33204FA-CBA2-4D33-AEFC-2566BB76EC4A}"/>
          </ac:grpSpMkLst>
        </pc:grpChg>
        <pc:grpChg chg="del mod">
          <ac:chgData name="Eli Sollid" userId="e46f7c37-2fb6-46dd-81f5-b0f1c9934060" providerId="ADAL" clId="{A55A4670-734C-4709-A9B6-B4965F573AF9}" dt="2021-11-23T22:38:55.731" v="851"/>
          <ac:grpSpMkLst>
            <pc:docMk/>
            <pc:sldMk cId="3090853794" sldId="275"/>
            <ac:grpSpMk id="70" creationId="{82013EB6-0079-494B-A03B-72D24CB831EF}"/>
          </ac:grpSpMkLst>
        </pc:grpChg>
        <pc:grpChg chg="del mod">
          <ac:chgData name="Eli Sollid" userId="e46f7c37-2fb6-46dd-81f5-b0f1c9934060" providerId="ADAL" clId="{A55A4670-734C-4709-A9B6-B4965F573AF9}" dt="2021-11-23T22:38:49.716" v="828"/>
          <ac:grpSpMkLst>
            <pc:docMk/>
            <pc:sldMk cId="3090853794" sldId="275"/>
            <ac:grpSpMk id="78" creationId="{F87D0386-86F8-4E16-86BA-2A04656CB45A}"/>
          </ac:grpSpMkLst>
        </pc:grpChg>
        <pc:grpChg chg="del mod">
          <ac:chgData name="Eli Sollid" userId="e46f7c37-2fb6-46dd-81f5-b0f1c9934060" providerId="ADAL" clId="{A55A4670-734C-4709-A9B6-B4965F573AF9}" dt="2021-11-23T22:38:51.700" v="832"/>
          <ac:grpSpMkLst>
            <pc:docMk/>
            <pc:sldMk cId="3090853794" sldId="275"/>
            <ac:grpSpMk id="81" creationId="{57AA908D-A61B-49D7-9E81-93690192690B}"/>
          </ac:grpSpMkLst>
        </pc:grpChg>
        <pc:grpChg chg="del mod">
          <ac:chgData name="Eli Sollid" userId="e46f7c37-2fb6-46dd-81f5-b0f1c9934060" providerId="ADAL" clId="{A55A4670-734C-4709-A9B6-B4965F573AF9}" dt="2021-11-23T22:38:54.107" v="840"/>
          <ac:grpSpMkLst>
            <pc:docMk/>
            <pc:sldMk cId="3090853794" sldId="275"/>
            <ac:grpSpMk id="85" creationId="{5ACC5F49-FB12-4EA9-A059-82D1350687D5}"/>
          </ac:grpSpMkLst>
        </pc:grpChg>
        <pc:grpChg chg="del mod">
          <ac:chgData name="Eli Sollid" userId="e46f7c37-2fb6-46dd-81f5-b0f1c9934060" providerId="ADAL" clId="{A55A4670-734C-4709-A9B6-B4965F573AF9}" dt="2021-11-23T22:39:10.587" v="880"/>
          <ac:grpSpMkLst>
            <pc:docMk/>
            <pc:sldMk cId="3090853794" sldId="275"/>
            <ac:grpSpMk id="97" creationId="{E751073B-9A5F-4405-8ADA-CFFA1D4817FE}"/>
          </ac:grpSpMkLst>
        </pc:grpChg>
        <pc:grpChg chg="mod">
          <ac:chgData name="Eli Sollid" userId="e46f7c37-2fb6-46dd-81f5-b0f1c9934060" providerId="ADAL" clId="{A55A4670-734C-4709-A9B6-B4965F573AF9}" dt="2021-11-23T22:39:10.587" v="880"/>
          <ac:grpSpMkLst>
            <pc:docMk/>
            <pc:sldMk cId="3090853794" sldId="275"/>
            <ac:grpSpMk id="114" creationId="{2281BCBD-A807-4974-9EE7-4D6EEED6BE6E}"/>
          </ac:grpSpMkLst>
        </pc:grpChg>
        <pc:grpChg chg="del mod">
          <ac:chgData name="Eli Sollid" userId="e46f7c37-2fb6-46dd-81f5-b0f1c9934060" providerId="ADAL" clId="{A55A4670-734C-4709-A9B6-B4965F573AF9}" dt="2021-11-23T22:41:42.660" v="907"/>
          <ac:grpSpMkLst>
            <pc:docMk/>
            <pc:sldMk cId="3090853794" sldId="275"/>
            <ac:grpSpMk id="119" creationId="{D342966D-76F8-4B84-92D6-D25913D12B83}"/>
          </ac:grpSpMkLst>
        </pc:grpChg>
        <pc:grpChg chg="del mod">
          <ac:chgData name="Eli Sollid" userId="e46f7c37-2fb6-46dd-81f5-b0f1c9934060" providerId="ADAL" clId="{A55A4670-734C-4709-A9B6-B4965F573AF9}" dt="2021-11-23T22:41:42.660" v="907"/>
          <ac:grpSpMkLst>
            <pc:docMk/>
            <pc:sldMk cId="3090853794" sldId="275"/>
            <ac:grpSpMk id="130" creationId="{3F989B7A-6815-4078-B7E4-765E765F2D27}"/>
          </ac:grpSpMkLst>
        </pc:grpChg>
        <pc:grpChg chg="mod">
          <ac:chgData name="Eli Sollid" userId="e46f7c37-2fb6-46dd-81f5-b0f1c9934060" providerId="ADAL" clId="{A55A4670-734C-4709-A9B6-B4965F573AF9}" dt="2021-11-23T22:41:42.660" v="907"/>
          <ac:grpSpMkLst>
            <pc:docMk/>
            <pc:sldMk cId="3090853794" sldId="275"/>
            <ac:grpSpMk id="136" creationId="{ED57465B-4494-4FED-BAA2-8DA7AF9CE575}"/>
          </ac:grpSpMkLst>
        </pc:grpChg>
        <pc:inkChg chg="add del">
          <ac:chgData name="Eli Sollid" userId="e46f7c37-2fb6-46dd-81f5-b0f1c9934060" providerId="ADAL" clId="{A55A4670-734C-4709-A9B6-B4965F573AF9}" dt="2021-11-23T22:35:49.914" v="751"/>
          <ac:inkMkLst>
            <pc:docMk/>
            <pc:sldMk cId="3090853794" sldId="275"/>
            <ac:inkMk id="4" creationId="{7336ECA8-83F7-4C1E-BFB7-96CE8FFF813F}"/>
          </ac:inkMkLst>
        </pc:inkChg>
        <pc:inkChg chg="add mod">
          <ac:chgData name="Eli Sollid" userId="e46f7c37-2fb6-46dd-81f5-b0f1c9934060" providerId="ADAL" clId="{A55A4670-734C-4709-A9B6-B4965F573AF9}" dt="2021-11-23T22:35:59.790" v="759"/>
          <ac:inkMkLst>
            <pc:docMk/>
            <pc:sldMk cId="3090853794" sldId="275"/>
            <ac:inkMk id="5" creationId="{07556A83-4A76-4F7D-BBFA-BC38393366A1}"/>
          </ac:inkMkLst>
        </pc:inkChg>
        <pc:inkChg chg="add mod">
          <ac:chgData name="Eli Sollid" userId="e46f7c37-2fb6-46dd-81f5-b0f1c9934060" providerId="ADAL" clId="{A55A4670-734C-4709-A9B6-B4965F573AF9}" dt="2021-11-23T22:35:59.790" v="759"/>
          <ac:inkMkLst>
            <pc:docMk/>
            <pc:sldMk cId="3090853794" sldId="275"/>
            <ac:inkMk id="7" creationId="{4DDA5B29-9F2C-400B-AAD1-617D31F3445F}"/>
          </ac:inkMkLst>
        </pc:inkChg>
        <pc:inkChg chg="add mod">
          <ac:chgData name="Eli Sollid" userId="e46f7c37-2fb6-46dd-81f5-b0f1c9934060" providerId="ADAL" clId="{A55A4670-734C-4709-A9B6-B4965F573AF9}" dt="2021-11-23T22:35:59.790" v="759"/>
          <ac:inkMkLst>
            <pc:docMk/>
            <pc:sldMk cId="3090853794" sldId="275"/>
            <ac:inkMk id="9" creationId="{31EBB8D8-5450-4BA4-B456-4E52F165A8C1}"/>
          </ac:inkMkLst>
        </pc:inkChg>
        <pc:inkChg chg="add mod">
          <ac:chgData name="Eli Sollid" userId="e46f7c37-2fb6-46dd-81f5-b0f1c9934060" providerId="ADAL" clId="{A55A4670-734C-4709-A9B6-B4965F573AF9}" dt="2021-11-23T22:35:59.790" v="759"/>
          <ac:inkMkLst>
            <pc:docMk/>
            <pc:sldMk cId="3090853794" sldId="275"/>
            <ac:inkMk id="10" creationId="{9996910F-68E1-40C8-8D92-034C0E8B998C}"/>
          </ac:inkMkLst>
        </pc:inkChg>
        <pc:inkChg chg="add mod">
          <ac:chgData name="Eli Sollid" userId="e46f7c37-2fb6-46dd-81f5-b0f1c9934060" providerId="ADAL" clId="{A55A4670-734C-4709-A9B6-B4965F573AF9}" dt="2021-11-23T22:35:59.790" v="759"/>
          <ac:inkMkLst>
            <pc:docMk/>
            <pc:sldMk cId="3090853794" sldId="275"/>
            <ac:inkMk id="12" creationId="{9A07A365-A039-44D5-A29D-929E3EE5060E}"/>
          </ac:inkMkLst>
        </pc:inkChg>
        <pc:inkChg chg="add mod">
          <ac:chgData name="Eli Sollid" userId="e46f7c37-2fb6-46dd-81f5-b0f1c9934060" providerId="ADAL" clId="{A55A4670-734C-4709-A9B6-B4965F573AF9}" dt="2021-11-23T22:35:59.790" v="759"/>
          <ac:inkMkLst>
            <pc:docMk/>
            <pc:sldMk cId="3090853794" sldId="275"/>
            <ac:inkMk id="13" creationId="{6BCE8D80-2E8B-476B-A1B9-560217A3B76D}"/>
          </ac:inkMkLst>
        </pc:inkChg>
        <pc:inkChg chg="add mod">
          <ac:chgData name="Eli Sollid" userId="e46f7c37-2fb6-46dd-81f5-b0f1c9934060" providerId="ADAL" clId="{A55A4670-734C-4709-A9B6-B4965F573AF9}" dt="2021-11-23T22:36:24.588" v="762"/>
          <ac:inkMkLst>
            <pc:docMk/>
            <pc:sldMk cId="3090853794" sldId="275"/>
            <ac:inkMk id="15" creationId="{5D34DE04-6F81-43FD-A905-3D1539116C1B}"/>
          </ac:inkMkLst>
        </pc:inkChg>
        <pc:inkChg chg="add mod">
          <ac:chgData name="Eli Sollid" userId="e46f7c37-2fb6-46dd-81f5-b0f1c9934060" providerId="ADAL" clId="{A55A4670-734C-4709-A9B6-B4965F573AF9}" dt="2021-11-23T22:36:24.588" v="762"/>
          <ac:inkMkLst>
            <pc:docMk/>
            <pc:sldMk cId="3090853794" sldId="275"/>
            <ac:inkMk id="16" creationId="{5D03B4B9-40FB-4DEC-81F8-2B9DD17E760D}"/>
          </ac:inkMkLst>
        </pc:inkChg>
        <pc:inkChg chg="add mod">
          <ac:chgData name="Eli Sollid" userId="e46f7c37-2fb6-46dd-81f5-b0f1c9934060" providerId="ADAL" clId="{A55A4670-734C-4709-A9B6-B4965F573AF9}" dt="2021-11-23T22:37:01.363" v="785"/>
          <ac:inkMkLst>
            <pc:docMk/>
            <pc:sldMk cId="3090853794" sldId="275"/>
            <ac:inkMk id="18" creationId="{F15AF7B8-F6EE-4A83-B602-B8BBEFA064ED}"/>
          </ac:inkMkLst>
        </pc:inkChg>
        <pc:inkChg chg="add mod">
          <ac:chgData name="Eli Sollid" userId="e46f7c37-2fb6-46dd-81f5-b0f1c9934060" providerId="ADAL" clId="{A55A4670-734C-4709-A9B6-B4965F573AF9}" dt="2021-11-23T22:37:01.363" v="785"/>
          <ac:inkMkLst>
            <pc:docMk/>
            <pc:sldMk cId="3090853794" sldId="275"/>
            <ac:inkMk id="19" creationId="{9D65C42F-BB96-4001-8D26-21564D45C3EC}"/>
          </ac:inkMkLst>
        </pc:inkChg>
        <pc:inkChg chg="add mod">
          <ac:chgData name="Eli Sollid" userId="e46f7c37-2fb6-46dd-81f5-b0f1c9934060" providerId="ADAL" clId="{A55A4670-734C-4709-A9B6-B4965F573AF9}" dt="2021-11-23T22:37:01.363" v="785"/>
          <ac:inkMkLst>
            <pc:docMk/>
            <pc:sldMk cId="3090853794" sldId="275"/>
            <ac:inkMk id="20" creationId="{11301B07-96F4-4292-A89E-3489A6E50C31}"/>
          </ac:inkMkLst>
        </pc:inkChg>
        <pc:inkChg chg="add mod">
          <ac:chgData name="Eli Sollid" userId="e46f7c37-2fb6-46dd-81f5-b0f1c9934060" providerId="ADAL" clId="{A55A4670-734C-4709-A9B6-B4965F573AF9}" dt="2021-11-23T22:37:01.363" v="785"/>
          <ac:inkMkLst>
            <pc:docMk/>
            <pc:sldMk cId="3090853794" sldId="275"/>
            <ac:inkMk id="21" creationId="{6E4176D6-02FA-4B9A-A65F-0D2C91B60E26}"/>
          </ac:inkMkLst>
        </pc:inkChg>
        <pc:inkChg chg="add mod">
          <ac:chgData name="Eli Sollid" userId="e46f7c37-2fb6-46dd-81f5-b0f1c9934060" providerId="ADAL" clId="{A55A4670-734C-4709-A9B6-B4965F573AF9}" dt="2021-11-23T22:37:01.363" v="785"/>
          <ac:inkMkLst>
            <pc:docMk/>
            <pc:sldMk cId="3090853794" sldId="275"/>
            <ac:inkMk id="22" creationId="{B2BD34F3-DB2F-453B-BB72-056DDDBCA25E}"/>
          </ac:inkMkLst>
        </pc:inkChg>
        <pc:inkChg chg="add mod">
          <ac:chgData name="Eli Sollid" userId="e46f7c37-2fb6-46dd-81f5-b0f1c9934060" providerId="ADAL" clId="{A55A4670-734C-4709-A9B6-B4965F573AF9}" dt="2021-11-23T22:37:01.363" v="785"/>
          <ac:inkMkLst>
            <pc:docMk/>
            <pc:sldMk cId="3090853794" sldId="275"/>
            <ac:inkMk id="23" creationId="{1FEB62B2-9BBA-4057-B9D4-2497DC0AA005}"/>
          </ac:inkMkLst>
        </pc:inkChg>
        <pc:inkChg chg="add mod">
          <ac:chgData name="Eli Sollid" userId="e46f7c37-2fb6-46dd-81f5-b0f1c9934060" providerId="ADAL" clId="{A55A4670-734C-4709-A9B6-B4965F573AF9}" dt="2021-11-23T22:37:01.363" v="785"/>
          <ac:inkMkLst>
            <pc:docMk/>
            <pc:sldMk cId="3090853794" sldId="275"/>
            <ac:inkMk id="24" creationId="{173A316C-F22A-46EC-B80A-43F4CA8FB78A}"/>
          </ac:inkMkLst>
        </pc:inkChg>
        <pc:inkChg chg="add mod">
          <ac:chgData name="Eli Sollid" userId="e46f7c37-2fb6-46dd-81f5-b0f1c9934060" providerId="ADAL" clId="{A55A4670-734C-4709-A9B6-B4965F573AF9}" dt="2021-11-23T22:37:01.363" v="785"/>
          <ac:inkMkLst>
            <pc:docMk/>
            <pc:sldMk cId="3090853794" sldId="275"/>
            <ac:inkMk id="26" creationId="{C6FF1C31-8931-448E-9C2F-704766E9A31E}"/>
          </ac:inkMkLst>
        </pc:inkChg>
        <pc:inkChg chg="add mod">
          <ac:chgData name="Eli Sollid" userId="e46f7c37-2fb6-46dd-81f5-b0f1c9934060" providerId="ADAL" clId="{A55A4670-734C-4709-A9B6-B4965F573AF9}" dt="2021-11-23T22:37:01.363" v="785"/>
          <ac:inkMkLst>
            <pc:docMk/>
            <pc:sldMk cId="3090853794" sldId="275"/>
            <ac:inkMk id="27" creationId="{E2E40511-DECA-459D-AE94-D7A575291E29}"/>
          </ac:inkMkLst>
        </pc:inkChg>
        <pc:inkChg chg="add mod">
          <ac:chgData name="Eli Sollid" userId="e46f7c37-2fb6-46dd-81f5-b0f1c9934060" providerId="ADAL" clId="{A55A4670-734C-4709-A9B6-B4965F573AF9}" dt="2021-11-23T22:37:01.363" v="785"/>
          <ac:inkMkLst>
            <pc:docMk/>
            <pc:sldMk cId="3090853794" sldId="275"/>
            <ac:inkMk id="29" creationId="{3C77D6A9-ADB3-4EF2-962B-E24BDAC76D84}"/>
          </ac:inkMkLst>
        </pc:inkChg>
        <pc:inkChg chg="add mod">
          <ac:chgData name="Eli Sollid" userId="e46f7c37-2fb6-46dd-81f5-b0f1c9934060" providerId="ADAL" clId="{A55A4670-734C-4709-A9B6-B4965F573AF9}" dt="2021-11-23T22:37:01.363" v="785"/>
          <ac:inkMkLst>
            <pc:docMk/>
            <pc:sldMk cId="3090853794" sldId="275"/>
            <ac:inkMk id="30" creationId="{3DE69661-218C-4E28-A2A3-DEAC810E593B}"/>
          </ac:inkMkLst>
        </pc:inkChg>
        <pc:inkChg chg="add mod">
          <ac:chgData name="Eli Sollid" userId="e46f7c37-2fb6-46dd-81f5-b0f1c9934060" providerId="ADAL" clId="{A55A4670-734C-4709-A9B6-B4965F573AF9}" dt="2021-11-23T22:37:01.363" v="785"/>
          <ac:inkMkLst>
            <pc:docMk/>
            <pc:sldMk cId="3090853794" sldId="275"/>
            <ac:inkMk id="31" creationId="{E971D579-0A77-4CCE-9DBE-B8138EEAD84B}"/>
          </ac:inkMkLst>
        </pc:inkChg>
        <pc:inkChg chg="add mod">
          <ac:chgData name="Eli Sollid" userId="e46f7c37-2fb6-46dd-81f5-b0f1c9934060" providerId="ADAL" clId="{A55A4670-734C-4709-A9B6-B4965F573AF9}" dt="2021-11-23T22:37:01.363" v="785"/>
          <ac:inkMkLst>
            <pc:docMk/>
            <pc:sldMk cId="3090853794" sldId="275"/>
            <ac:inkMk id="32" creationId="{BE96B820-714F-4CA4-927C-F7145E21937E}"/>
          </ac:inkMkLst>
        </pc:inkChg>
        <pc:inkChg chg="add mod">
          <ac:chgData name="Eli Sollid" userId="e46f7c37-2fb6-46dd-81f5-b0f1c9934060" providerId="ADAL" clId="{A55A4670-734C-4709-A9B6-B4965F573AF9}" dt="2021-11-23T22:37:01.363" v="785"/>
          <ac:inkMkLst>
            <pc:docMk/>
            <pc:sldMk cId="3090853794" sldId="275"/>
            <ac:inkMk id="33" creationId="{D0D7A829-7D9B-4D47-B558-FEB08EEECBA5}"/>
          </ac:inkMkLst>
        </pc:inkChg>
        <pc:inkChg chg="add mod">
          <ac:chgData name="Eli Sollid" userId="e46f7c37-2fb6-46dd-81f5-b0f1c9934060" providerId="ADAL" clId="{A55A4670-734C-4709-A9B6-B4965F573AF9}" dt="2021-11-23T22:37:01.363" v="785"/>
          <ac:inkMkLst>
            <pc:docMk/>
            <pc:sldMk cId="3090853794" sldId="275"/>
            <ac:inkMk id="35" creationId="{0725991B-146C-40C8-B166-D470D68514C8}"/>
          </ac:inkMkLst>
        </pc:inkChg>
        <pc:inkChg chg="add mod">
          <ac:chgData name="Eli Sollid" userId="e46f7c37-2fb6-46dd-81f5-b0f1c9934060" providerId="ADAL" clId="{A55A4670-734C-4709-A9B6-B4965F573AF9}" dt="2021-11-23T22:37:01.363" v="785"/>
          <ac:inkMkLst>
            <pc:docMk/>
            <pc:sldMk cId="3090853794" sldId="275"/>
            <ac:inkMk id="36" creationId="{58F1FE6E-02C2-4585-8107-36CDB3FA45BD}"/>
          </ac:inkMkLst>
        </pc:inkChg>
        <pc:inkChg chg="add mod">
          <ac:chgData name="Eli Sollid" userId="e46f7c37-2fb6-46dd-81f5-b0f1c9934060" providerId="ADAL" clId="{A55A4670-734C-4709-A9B6-B4965F573AF9}" dt="2021-11-23T22:37:01.363" v="785"/>
          <ac:inkMkLst>
            <pc:docMk/>
            <pc:sldMk cId="3090853794" sldId="275"/>
            <ac:inkMk id="38" creationId="{7DC34238-97D7-42CE-815C-B6D520CB0632}"/>
          </ac:inkMkLst>
        </pc:inkChg>
        <pc:inkChg chg="add mod">
          <ac:chgData name="Eli Sollid" userId="e46f7c37-2fb6-46dd-81f5-b0f1c9934060" providerId="ADAL" clId="{A55A4670-734C-4709-A9B6-B4965F573AF9}" dt="2021-11-23T22:37:01.363" v="785"/>
          <ac:inkMkLst>
            <pc:docMk/>
            <pc:sldMk cId="3090853794" sldId="275"/>
            <ac:inkMk id="39" creationId="{9245D3F2-67AA-4A99-8ECA-8A55314C413B}"/>
          </ac:inkMkLst>
        </pc:inkChg>
        <pc:inkChg chg="add mod">
          <ac:chgData name="Eli Sollid" userId="e46f7c37-2fb6-46dd-81f5-b0f1c9934060" providerId="ADAL" clId="{A55A4670-734C-4709-A9B6-B4965F573AF9}" dt="2021-11-23T22:37:12.947" v="800"/>
          <ac:inkMkLst>
            <pc:docMk/>
            <pc:sldMk cId="3090853794" sldId="275"/>
            <ac:inkMk id="41" creationId="{C2F89BB3-199A-4F89-878C-CAC2D4F98CF3}"/>
          </ac:inkMkLst>
        </pc:inkChg>
        <pc:inkChg chg="add mod">
          <ac:chgData name="Eli Sollid" userId="e46f7c37-2fb6-46dd-81f5-b0f1c9934060" providerId="ADAL" clId="{A55A4670-734C-4709-A9B6-B4965F573AF9}" dt="2021-11-23T22:37:12.947" v="800"/>
          <ac:inkMkLst>
            <pc:docMk/>
            <pc:sldMk cId="3090853794" sldId="275"/>
            <ac:inkMk id="42" creationId="{86A8343C-B47B-40E2-B461-1C3A64B832DA}"/>
          </ac:inkMkLst>
        </pc:inkChg>
        <pc:inkChg chg="add mod">
          <ac:chgData name="Eli Sollid" userId="e46f7c37-2fb6-46dd-81f5-b0f1c9934060" providerId="ADAL" clId="{A55A4670-734C-4709-A9B6-B4965F573AF9}" dt="2021-11-23T22:37:12.947" v="800"/>
          <ac:inkMkLst>
            <pc:docMk/>
            <pc:sldMk cId="3090853794" sldId="275"/>
            <ac:inkMk id="43" creationId="{345245B9-E248-4BD1-BC58-E4EF63E370BE}"/>
          </ac:inkMkLst>
        </pc:inkChg>
        <pc:inkChg chg="add mod">
          <ac:chgData name="Eli Sollid" userId="e46f7c37-2fb6-46dd-81f5-b0f1c9934060" providerId="ADAL" clId="{A55A4670-734C-4709-A9B6-B4965F573AF9}" dt="2021-11-23T22:37:12.947" v="800"/>
          <ac:inkMkLst>
            <pc:docMk/>
            <pc:sldMk cId="3090853794" sldId="275"/>
            <ac:inkMk id="44" creationId="{690A530A-561B-4FAF-B8C9-363CC9519C68}"/>
          </ac:inkMkLst>
        </pc:inkChg>
        <pc:inkChg chg="add mod">
          <ac:chgData name="Eli Sollid" userId="e46f7c37-2fb6-46dd-81f5-b0f1c9934060" providerId="ADAL" clId="{A55A4670-734C-4709-A9B6-B4965F573AF9}" dt="2021-11-23T22:37:12.947" v="800"/>
          <ac:inkMkLst>
            <pc:docMk/>
            <pc:sldMk cId="3090853794" sldId="275"/>
            <ac:inkMk id="45" creationId="{96383938-D398-4810-BB0D-D768CCE35A0F}"/>
          </ac:inkMkLst>
        </pc:inkChg>
        <pc:inkChg chg="add mod">
          <ac:chgData name="Eli Sollid" userId="e46f7c37-2fb6-46dd-81f5-b0f1c9934060" providerId="ADAL" clId="{A55A4670-734C-4709-A9B6-B4965F573AF9}" dt="2021-11-23T22:37:12.947" v="800"/>
          <ac:inkMkLst>
            <pc:docMk/>
            <pc:sldMk cId="3090853794" sldId="275"/>
            <ac:inkMk id="46" creationId="{A0CB26B9-5776-4640-BB9F-F60AF35059F0}"/>
          </ac:inkMkLst>
        </pc:inkChg>
        <pc:inkChg chg="add mod">
          <ac:chgData name="Eli Sollid" userId="e46f7c37-2fb6-46dd-81f5-b0f1c9934060" providerId="ADAL" clId="{A55A4670-734C-4709-A9B6-B4965F573AF9}" dt="2021-11-23T22:37:12.947" v="800"/>
          <ac:inkMkLst>
            <pc:docMk/>
            <pc:sldMk cId="3090853794" sldId="275"/>
            <ac:inkMk id="47" creationId="{D3431654-F246-414A-AB7C-5E7623CC05B8}"/>
          </ac:inkMkLst>
        </pc:inkChg>
        <pc:inkChg chg="add mod">
          <ac:chgData name="Eli Sollid" userId="e46f7c37-2fb6-46dd-81f5-b0f1c9934060" providerId="ADAL" clId="{A55A4670-734C-4709-A9B6-B4965F573AF9}" dt="2021-11-23T22:37:12.947" v="800"/>
          <ac:inkMkLst>
            <pc:docMk/>
            <pc:sldMk cId="3090853794" sldId="275"/>
            <ac:inkMk id="48" creationId="{DCC665D3-9289-47BC-B003-FC3491B125BA}"/>
          </ac:inkMkLst>
        </pc:inkChg>
        <pc:inkChg chg="add mod">
          <ac:chgData name="Eli Sollid" userId="e46f7c37-2fb6-46dd-81f5-b0f1c9934060" providerId="ADAL" clId="{A55A4670-734C-4709-A9B6-B4965F573AF9}" dt="2021-11-23T22:37:12.947" v="800"/>
          <ac:inkMkLst>
            <pc:docMk/>
            <pc:sldMk cId="3090853794" sldId="275"/>
            <ac:inkMk id="49" creationId="{73BC7841-D48A-4A4C-8F20-690D44915D64}"/>
          </ac:inkMkLst>
        </pc:inkChg>
        <pc:inkChg chg="add mod">
          <ac:chgData name="Eli Sollid" userId="e46f7c37-2fb6-46dd-81f5-b0f1c9934060" providerId="ADAL" clId="{A55A4670-734C-4709-A9B6-B4965F573AF9}" dt="2021-11-23T22:37:12.947" v="800"/>
          <ac:inkMkLst>
            <pc:docMk/>
            <pc:sldMk cId="3090853794" sldId="275"/>
            <ac:inkMk id="50" creationId="{B3EEE2BE-F70C-422C-9638-97EC450DC375}"/>
          </ac:inkMkLst>
        </pc:inkChg>
        <pc:inkChg chg="add mod">
          <ac:chgData name="Eli Sollid" userId="e46f7c37-2fb6-46dd-81f5-b0f1c9934060" providerId="ADAL" clId="{A55A4670-734C-4709-A9B6-B4965F573AF9}" dt="2021-11-23T22:37:12.947" v="800"/>
          <ac:inkMkLst>
            <pc:docMk/>
            <pc:sldMk cId="3090853794" sldId="275"/>
            <ac:inkMk id="51" creationId="{5F9ECBFC-78EA-4A82-A8BC-E20CC2EC0DDB}"/>
          </ac:inkMkLst>
        </pc:inkChg>
        <pc:inkChg chg="add mod">
          <ac:chgData name="Eli Sollid" userId="e46f7c37-2fb6-46dd-81f5-b0f1c9934060" providerId="ADAL" clId="{A55A4670-734C-4709-A9B6-B4965F573AF9}" dt="2021-11-23T22:37:12.947" v="800"/>
          <ac:inkMkLst>
            <pc:docMk/>
            <pc:sldMk cId="3090853794" sldId="275"/>
            <ac:inkMk id="52" creationId="{45F9066D-A2D8-4679-BD7A-E26080C79966}"/>
          </ac:inkMkLst>
        </pc:inkChg>
        <pc:inkChg chg="add mod">
          <ac:chgData name="Eli Sollid" userId="e46f7c37-2fb6-46dd-81f5-b0f1c9934060" providerId="ADAL" clId="{A55A4670-734C-4709-A9B6-B4965F573AF9}" dt="2021-11-23T22:37:12.947" v="800"/>
          <ac:inkMkLst>
            <pc:docMk/>
            <pc:sldMk cId="3090853794" sldId="275"/>
            <ac:inkMk id="53" creationId="{BD5F6B85-CC0F-441D-B347-2ED8730DACE4}"/>
          </ac:inkMkLst>
        </pc:inkChg>
        <pc:inkChg chg="add mod">
          <ac:chgData name="Eli Sollid" userId="e46f7c37-2fb6-46dd-81f5-b0f1c9934060" providerId="ADAL" clId="{A55A4670-734C-4709-A9B6-B4965F573AF9}" dt="2021-11-23T22:38:55.731" v="851"/>
          <ac:inkMkLst>
            <pc:docMk/>
            <pc:sldMk cId="3090853794" sldId="275"/>
            <ac:inkMk id="54" creationId="{0578726C-DBC7-4D9C-B4E4-E57DB0424ADC}"/>
          </ac:inkMkLst>
        </pc:inkChg>
        <pc:inkChg chg="add del mod">
          <ac:chgData name="Eli Sollid" userId="e46f7c37-2fb6-46dd-81f5-b0f1c9934060" providerId="ADAL" clId="{A55A4670-734C-4709-A9B6-B4965F573AF9}" dt="2021-11-23T22:38:55.728" v="847"/>
          <ac:inkMkLst>
            <pc:docMk/>
            <pc:sldMk cId="3090853794" sldId="275"/>
            <ac:inkMk id="56" creationId="{7DE50D0D-7EB9-446A-B13C-6D53D46FAF30}"/>
          </ac:inkMkLst>
        </pc:inkChg>
        <pc:inkChg chg="add del mod">
          <ac:chgData name="Eli Sollid" userId="e46f7c37-2fb6-46dd-81f5-b0f1c9934060" providerId="ADAL" clId="{A55A4670-734C-4709-A9B6-B4965F573AF9}" dt="2021-11-23T22:38:55.723" v="842"/>
          <ac:inkMkLst>
            <pc:docMk/>
            <pc:sldMk cId="3090853794" sldId="275"/>
            <ac:inkMk id="57" creationId="{64CD4352-D5B6-480D-908D-245C85D7DE5E}"/>
          </ac:inkMkLst>
        </pc:inkChg>
        <pc:inkChg chg="add del mod">
          <ac:chgData name="Eli Sollid" userId="e46f7c37-2fb6-46dd-81f5-b0f1c9934060" providerId="ADAL" clId="{A55A4670-734C-4709-A9B6-B4965F573AF9}" dt="2021-11-23T22:38:55.730" v="850"/>
          <ac:inkMkLst>
            <pc:docMk/>
            <pc:sldMk cId="3090853794" sldId="275"/>
            <ac:inkMk id="58" creationId="{9D0283F9-80F2-4165-B5A9-9067CD54C94F}"/>
          </ac:inkMkLst>
        </pc:inkChg>
        <pc:inkChg chg="add del mod">
          <ac:chgData name="Eli Sollid" userId="e46f7c37-2fb6-46dd-81f5-b0f1c9934060" providerId="ADAL" clId="{A55A4670-734C-4709-A9B6-B4965F573AF9}" dt="2021-11-23T22:38:55.727" v="846"/>
          <ac:inkMkLst>
            <pc:docMk/>
            <pc:sldMk cId="3090853794" sldId="275"/>
            <ac:inkMk id="59" creationId="{F93FE1AF-56FB-4F18-8520-0571FC94DF3C}"/>
          </ac:inkMkLst>
        </pc:inkChg>
        <pc:inkChg chg="add del mod">
          <ac:chgData name="Eli Sollid" userId="e46f7c37-2fb6-46dd-81f5-b0f1c9934060" providerId="ADAL" clId="{A55A4670-734C-4709-A9B6-B4965F573AF9}" dt="2021-11-23T22:38:55.727" v="845"/>
          <ac:inkMkLst>
            <pc:docMk/>
            <pc:sldMk cId="3090853794" sldId="275"/>
            <ac:inkMk id="60" creationId="{76774DF7-5907-405C-8A71-A01C79ABF8D5}"/>
          </ac:inkMkLst>
        </pc:inkChg>
        <pc:inkChg chg="add del mod">
          <ac:chgData name="Eli Sollid" userId="e46f7c37-2fb6-46dd-81f5-b0f1c9934060" providerId="ADAL" clId="{A55A4670-734C-4709-A9B6-B4965F573AF9}" dt="2021-11-23T22:38:55.725" v="844"/>
          <ac:inkMkLst>
            <pc:docMk/>
            <pc:sldMk cId="3090853794" sldId="275"/>
            <ac:inkMk id="61" creationId="{265E59DE-E8B6-4797-9506-101A14673854}"/>
          </ac:inkMkLst>
        </pc:inkChg>
        <pc:inkChg chg="add del mod">
          <ac:chgData name="Eli Sollid" userId="e46f7c37-2fb6-46dd-81f5-b0f1c9934060" providerId="ADAL" clId="{A55A4670-734C-4709-A9B6-B4965F573AF9}" dt="2021-11-23T22:38:55.731" v="851"/>
          <ac:inkMkLst>
            <pc:docMk/>
            <pc:sldMk cId="3090853794" sldId="275"/>
            <ac:inkMk id="62" creationId="{AF671E8D-AA1C-490D-A233-E89A353D6F4B}"/>
          </ac:inkMkLst>
        </pc:inkChg>
        <pc:inkChg chg="add del mod">
          <ac:chgData name="Eli Sollid" userId="e46f7c37-2fb6-46dd-81f5-b0f1c9934060" providerId="ADAL" clId="{A55A4670-734C-4709-A9B6-B4965F573AF9}" dt="2021-11-23T22:38:55.729" v="849"/>
          <ac:inkMkLst>
            <pc:docMk/>
            <pc:sldMk cId="3090853794" sldId="275"/>
            <ac:inkMk id="63" creationId="{6EFD1796-1277-4013-BA93-1CB594C5EED9}"/>
          </ac:inkMkLst>
        </pc:inkChg>
        <pc:inkChg chg="add del mod">
          <ac:chgData name="Eli Sollid" userId="e46f7c37-2fb6-46dd-81f5-b0f1c9934060" providerId="ADAL" clId="{A55A4670-734C-4709-A9B6-B4965F573AF9}" dt="2021-11-23T22:38:55.724" v="843"/>
          <ac:inkMkLst>
            <pc:docMk/>
            <pc:sldMk cId="3090853794" sldId="275"/>
            <ac:inkMk id="64" creationId="{DDBC48F6-E16C-4733-8A84-75B38DD4C523}"/>
          </ac:inkMkLst>
        </pc:inkChg>
        <pc:inkChg chg="add del mod">
          <ac:chgData name="Eli Sollid" userId="e46f7c37-2fb6-46dd-81f5-b0f1c9934060" providerId="ADAL" clId="{A55A4670-734C-4709-A9B6-B4965F573AF9}" dt="2021-11-23T22:38:55.729" v="848"/>
          <ac:inkMkLst>
            <pc:docMk/>
            <pc:sldMk cId="3090853794" sldId="275"/>
            <ac:inkMk id="65" creationId="{5258FC1A-11D0-46B8-907F-E728DCF6DB46}"/>
          </ac:inkMkLst>
        </pc:inkChg>
        <pc:inkChg chg="add del mod">
          <ac:chgData name="Eli Sollid" userId="e46f7c37-2fb6-46dd-81f5-b0f1c9934060" providerId="ADAL" clId="{A55A4670-734C-4709-A9B6-B4965F573AF9}" dt="2021-11-23T22:38:54.107" v="839"/>
          <ac:inkMkLst>
            <pc:docMk/>
            <pc:sldMk cId="3090853794" sldId="275"/>
            <ac:inkMk id="67" creationId="{02246928-40DF-4535-94C1-1C8759AE3321}"/>
          </ac:inkMkLst>
        </pc:inkChg>
        <pc:inkChg chg="add del mod">
          <ac:chgData name="Eli Sollid" userId="e46f7c37-2fb6-46dd-81f5-b0f1c9934060" providerId="ADAL" clId="{A55A4670-734C-4709-A9B6-B4965F573AF9}" dt="2021-11-23T22:38:44.771" v="820"/>
          <ac:inkMkLst>
            <pc:docMk/>
            <pc:sldMk cId="3090853794" sldId="275"/>
            <ac:inkMk id="68" creationId="{F7BBBBB2-331C-4860-AE0A-1BCD0F8B7BF6}"/>
          </ac:inkMkLst>
        </pc:inkChg>
        <pc:inkChg chg="add del mod">
          <ac:chgData name="Eli Sollid" userId="e46f7c37-2fb6-46dd-81f5-b0f1c9934060" providerId="ADAL" clId="{A55A4670-734C-4709-A9B6-B4965F573AF9}" dt="2021-11-23T22:38:44.771" v="821"/>
          <ac:inkMkLst>
            <pc:docMk/>
            <pc:sldMk cId="3090853794" sldId="275"/>
            <ac:inkMk id="69" creationId="{62208E48-FA14-479F-A494-08D61AA6CEF9}"/>
          </ac:inkMkLst>
        </pc:inkChg>
        <pc:inkChg chg="add">
          <ac:chgData name="Eli Sollid" userId="e46f7c37-2fb6-46dd-81f5-b0f1c9934060" providerId="ADAL" clId="{A55A4670-734C-4709-A9B6-B4965F573AF9}" dt="2021-11-23T22:37:24.919" v="816" actId="9405"/>
          <ac:inkMkLst>
            <pc:docMk/>
            <pc:sldMk cId="3090853794" sldId="275"/>
            <ac:inkMk id="71" creationId="{0AFAA791-337B-4E34-9951-8EC1B907088E}"/>
          </ac:inkMkLst>
        </pc:inkChg>
        <pc:inkChg chg="add">
          <ac:chgData name="Eli Sollid" userId="e46f7c37-2fb6-46dd-81f5-b0f1c9934060" providerId="ADAL" clId="{A55A4670-734C-4709-A9B6-B4965F573AF9}" dt="2021-11-23T22:37:25.265" v="817" actId="9405"/>
          <ac:inkMkLst>
            <pc:docMk/>
            <pc:sldMk cId="3090853794" sldId="275"/>
            <ac:inkMk id="72" creationId="{E30C1327-AF83-43BC-92AA-9A87DEA37CCB}"/>
          </ac:inkMkLst>
        </pc:inkChg>
        <pc:inkChg chg="add mod">
          <ac:chgData name="Eli Sollid" userId="e46f7c37-2fb6-46dd-81f5-b0f1c9934060" providerId="ADAL" clId="{A55A4670-734C-4709-A9B6-B4965F573AF9}" dt="2021-11-23T22:41:42.660" v="907"/>
          <ac:inkMkLst>
            <pc:docMk/>
            <pc:sldMk cId="3090853794" sldId="275"/>
            <ac:inkMk id="73" creationId="{9FF130FF-D984-4920-85E2-2E2C4DD6D016}"/>
          </ac:inkMkLst>
        </pc:inkChg>
        <pc:inkChg chg="add mod">
          <ac:chgData name="Eli Sollid" userId="e46f7c37-2fb6-46dd-81f5-b0f1c9934060" providerId="ADAL" clId="{A55A4670-734C-4709-A9B6-B4965F573AF9}" dt="2021-11-23T22:41:42.660" v="907"/>
          <ac:inkMkLst>
            <pc:docMk/>
            <pc:sldMk cId="3090853794" sldId="275"/>
            <ac:inkMk id="74" creationId="{263876E6-6304-46B6-B46B-A90E96FADB0F}"/>
          </ac:inkMkLst>
        </pc:inkChg>
        <pc:inkChg chg="add del mod">
          <ac:chgData name="Eli Sollid" userId="e46f7c37-2fb6-46dd-81f5-b0f1c9934060" providerId="ADAL" clId="{A55A4670-734C-4709-A9B6-B4965F573AF9}" dt="2021-11-23T22:38:54.106" v="838"/>
          <ac:inkMkLst>
            <pc:docMk/>
            <pc:sldMk cId="3090853794" sldId="275"/>
            <ac:inkMk id="75" creationId="{C7AF1D37-65A0-4278-BA38-DA102644D14B}"/>
          </ac:inkMkLst>
        </pc:inkChg>
        <pc:inkChg chg="add del mod">
          <ac:chgData name="Eli Sollid" userId="e46f7c37-2fb6-46dd-81f5-b0f1c9934060" providerId="ADAL" clId="{A55A4670-734C-4709-A9B6-B4965F573AF9}" dt="2021-11-23T22:38:54.105" v="835"/>
          <ac:inkMkLst>
            <pc:docMk/>
            <pc:sldMk cId="3090853794" sldId="275"/>
            <ac:inkMk id="76" creationId="{21B82D5C-37EA-44E0-9005-B94AE176AB8F}"/>
          </ac:inkMkLst>
        </pc:inkChg>
        <pc:inkChg chg="add del mod">
          <ac:chgData name="Eli Sollid" userId="e46f7c37-2fb6-46dd-81f5-b0f1c9934060" providerId="ADAL" clId="{A55A4670-734C-4709-A9B6-B4965F573AF9}" dt="2021-11-23T22:38:54.104" v="834"/>
          <ac:inkMkLst>
            <pc:docMk/>
            <pc:sldMk cId="3090853794" sldId="275"/>
            <ac:inkMk id="77" creationId="{F56AA117-9C92-445B-A022-FAE089877D17}"/>
          </ac:inkMkLst>
        </pc:inkChg>
        <pc:inkChg chg="add del mod">
          <ac:chgData name="Eli Sollid" userId="e46f7c37-2fb6-46dd-81f5-b0f1c9934060" providerId="ADAL" clId="{A55A4670-734C-4709-A9B6-B4965F573AF9}" dt="2021-11-23T22:38:54.106" v="837"/>
          <ac:inkMkLst>
            <pc:docMk/>
            <pc:sldMk cId="3090853794" sldId="275"/>
            <ac:inkMk id="79" creationId="{23147AB7-2CF9-4731-996E-61A16FC658FE}"/>
          </ac:inkMkLst>
        </pc:inkChg>
        <pc:inkChg chg="add del mod">
          <ac:chgData name="Eli Sollid" userId="e46f7c37-2fb6-46dd-81f5-b0f1c9934060" providerId="ADAL" clId="{A55A4670-734C-4709-A9B6-B4965F573AF9}" dt="2021-11-23T22:38:54.108" v="841"/>
          <ac:inkMkLst>
            <pc:docMk/>
            <pc:sldMk cId="3090853794" sldId="275"/>
            <ac:inkMk id="80" creationId="{965A561D-6035-4644-885C-42220CFE8087}"/>
          </ac:inkMkLst>
        </pc:inkChg>
        <pc:inkChg chg="add del mod">
          <ac:chgData name="Eli Sollid" userId="e46f7c37-2fb6-46dd-81f5-b0f1c9934060" providerId="ADAL" clId="{A55A4670-734C-4709-A9B6-B4965F573AF9}" dt="2021-11-23T22:38:54.107" v="840"/>
          <ac:inkMkLst>
            <pc:docMk/>
            <pc:sldMk cId="3090853794" sldId="275"/>
            <ac:inkMk id="82" creationId="{0702281D-E719-4A91-9A46-96F9085F45D4}"/>
          </ac:inkMkLst>
        </pc:inkChg>
        <pc:inkChg chg="add del mod">
          <ac:chgData name="Eli Sollid" userId="e46f7c37-2fb6-46dd-81f5-b0f1c9934060" providerId="ADAL" clId="{A55A4670-734C-4709-A9B6-B4965F573AF9}" dt="2021-11-23T22:38:54.103" v="833"/>
          <ac:inkMkLst>
            <pc:docMk/>
            <pc:sldMk cId="3090853794" sldId="275"/>
            <ac:inkMk id="83" creationId="{7D7DFE3A-1B5B-4E39-8E54-60763562D5B7}"/>
          </ac:inkMkLst>
        </pc:inkChg>
        <pc:inkChg chg="add del mod">
          <ac:chgData name="Eli Sollid" userId="e46f7c37-2fb6-46dd-81f5-b0f1c9934060" providerId="ADAL" clId="{A55A4670-734C-4709-A9B6-B4965F573AF9}" dt="2021-11-23T22:38:54.105" v="836"/>
          <ac:inkMkLst>
            <pc:docMk/>
            <pc:sldMk cId="3090853794" sldId="275"/>
            <ac:inkMk id="84" creationId="{FD37B8FD-82F7-4C24-9422-1FF78BCE1316}"/>
          </ac:inkMkLst>
        </pc:inkChg>
        <pc:inkChg chg="add mod">
          <ac:chgData name="Eli Sollid" userId="e46f7c37-2fb6-46dd-81f5-b0f1c9934060" providerId="ADAL" clId="{A55A4670-734C-4709-A9B6-B4965F573AF9}" dt="2021-11-23T22:39:10.587" v="880"/>
          <ac:inkMkLst>
            <pc:docMk/>
            <pc:sldMk cId="3090853794" sldId="275"/>
            <ac:inkMk id="86" creationId="{1A598D15-C354-4DA5-979D-673D9FFDC1E7}"/>
          </ac:inkMkLst>
        </pc:inkChg>
        <pc:inkChg chg="add mod">
          <ac:chgData name="Eli Sollid" userId="e46f7c37-2fb6-46dd-81f5-b0f1c9934060" providerId="ADAL" clId="{A55A4670-734C-4709-A9B6-B4965F573AF9}" dt="2021-11-23T22:39:10.587" v="880"/>
          <ac:inkMkLst>
            <pc:docMk/>
            <pc:sldMk cId="3090853794" sldId="275"/>
            <ac:inkMk id="87" creationId="{C17370CE-C490-46C9-9BEF-D9A70283CA19}"/>
          </ac:inkMkLst>
        </pc:inkChg>
        <pc:inkChg chg="add mod">
          <ac:chgData name="Eli Sollid" userId="e46f7c37-2fb6-46dd-81f5-b0f1c9934060" providerId="ADAL" clId="{A55A4670-734C-4709-A9B6-B4965F573AF9}" dt="2021-11-23T22:39:10.587" v="880"/>
          <ac:inkMkLst>
            <pc:docMk/>
            <pc:sldMk cId="3090853794" sldId="275"/>
            <ac:inkMk id="88" creationId="{BACC6F19-3DE2-4696-86DB-B7604DE4ACCE}"/>
          </ac:inkMkLst>
        </pc:inkChg>
        <pc:inkChg chg="add mod">
          <ac:chgData name="Eli Sollid" userId="e46f7c37-2fb6-46dd-81f5-b0f1c9934060" providerId="ADAL" clId="{A55A4670-734C-4709-A9B6-B4965F573AF9}" dt="2021-11-23T22:39:10.587" v="880"/>
          <ac:inkMkLst>
            <pc:docMk/>
            <pc:sldMk cId="3090853794" sldId="275"/>
            <ac:inkMk id="89" creationId="{863DF27B-2EBC-4A40-9574-3EDFBEDE25E1}"/>
          </ac:inkMkLst>
        </pc:inkChg>
        <pc:inkChg chg="add mod">
          <ac:chgData name="Eli Sollid" userId="e46f7c37-2fb6-46dd-81f5-b0f1c9934060" providerId="ADAL" clId="{A55A4670-734C-4709-A9B6-B4965F573AF9}" dt="2021-11-23T22:39:10.587" v="880"/>
          <ac:inkMkLst>
            <pc:docMk/>
            <pc:sldMk cId="3090853794" sldId="275"/>
            <ac:inkMk id="90" creationId="{B77AFF51-AAE0-461D-9559-76DDDE9A1024}"/>
          </ac:inkMkLst>
        </pc:inkChg>
        <pc:inkChg chg="add mod">
          <ac:chgData name="Eli Sollid" userId="e46f7c37-2fb6-46dd-81f5-b0f1c9934060" providerId="ADAL" clId="{A55A4670-734C-4709-A9B6-B4965F573AF9}" dt="2021-11-23T22:39:10.587" v="880"/>
          <ac:inkMkLst>
            <pc:docMk/>
            <pc:sldMk cId="3090853794" sldId="275"/>
            <ac:inkMk id="91" creationId="{2B8CFC32-BE72-409E-9345-B77836625A2D}"/>
          </ac:inkMkLst>
        </pc:inkChg>
        <pc:inkChg chg="add mod">
          <ac:chgData name="Eli Sollid" userId="e46f7c37-2fb6-46dd-81f5-b0f1c9934060" providerId="ADAL" clId="{A55A4670-734C-4709-A9B6-B4965F573AF9}" dt="2021-11-23T22:39:10.587" v="880"/>
          <ac:inkMkLst>
            <pc:docMk/>
            <pc:sldMk cId="3090853794" sldId="275"/>
            <ac:inkMk id="92" creationId="{50761CA3-7145-4E36-B5C0-588DB1494F21}"/>
          </ac:inkMkLst>
        </pc:inkChg>
        <pc:inkChg chg="add mod">
          <ac:chgData name="Eli Sollid" userId="e46f7c37-2fb6-46dd-81f5-b0f1c9934060" providerId="ADAL" clId="{A55A4670-734C-4709-A9B6-B4965F573AF9}" dt="2021-11-23T22:39:10.587" v="880"/>
          <ac:inkMkLst>
            <pc:docMk/>
            <pc:sldMk cId="3090853794" sldId="275"/>
            <ac:inkMk id="93" creationId="{EE737D70-A652-4727-81B0-4BBE91E11081}"/>
          </ac:inkMkLst>
        </pc:inkChg>
        <pc:inkChg chg="add mod">
          <ac:chgData name="Eli Sollid" userId="e46f7c37-2fb6-46dd-81f5-b0f1c9934060" providerId="ADAL" clId="{A55A4670-734C-4709-A9B6-B4965F573AF9}" dt="2021-11-23T22:39:10.587" v="880"/>
          <ac:inkMkLst>
            <pc:docMk/>
            <pc:sldMk cId="3090853794" sldId="275"/>
            <ac:inkMk id="94" creationId="{4341D215-3A9D-4BDA-8766-9D4956A5FDF5}"/>
          </ac:inkMkLst>
        </pc:inkChg>
        <pc:inkChg chg="add mod">
          <ac:chgData name="Eli Sollid" userId="e46f7c37-2fb6-46dd-81f5-b0f1c9934060" providerId="ADAL" clId="{A55A4670-734C-4709-A9B6-B4965F573AF9}" dt="2021-11-23T22:39:10.587" v="880"/>
          <ac:inkMkLst>
            <pc:docMk/>
            <pc:sldMk cId="3090853794" sldId="275"/>
            <ac:inkMk id="95" creationId="{EF4D23CA-660C-4C86-A4DF-EE635A883EE8}"/>
          </ac:inkMkLst>
        </pc:inkChg>
        <pc:inkChg chg="add mod">
          <ac:chgData name="Eli Sollid" userId="e46f7c37-2fb6-46dd-81f5-b0f1c9934060" providerId="ADAL" clId="{A55A4670-734C-4709-A9B6-B4965F573AF9}" dt="2021-11-23T22:39:10.587" v="880"/>
          <ac:inkMkLst>
            <pc:docMk/>
            <pc:sldMk cId="3090853794" sldId="275"/>
            <ac:inkMk id="96" creationId="{52413C3E-2528-4DEF-A696-42F021D93604}"/>
          </ac:inkMkLst>
        </pc:inkChg>
        <pc:inkChg chg="add mod">
          <ac:chgData name="Eli Sollid" userId="e46f7c37-2fb6-46dd-81f5-b0f1c9934060" providerId="ADAL" clId="{A55A4670-734C-4709-A9B6-B4965F573AF9}" dt="2021-11-23T22:39:10.587" v="880"/>
          <ac:inkMkLst>
            <pc:docMk/>
            <pc:sldMk cId="3090853794" sldId="275"/>
            <ac:inkMk id="98" creationId="{0005601F-2CA5-4FB5-8101-2A576267F138}"/>
          </ac:inkMkLst>
        </pc:inkChg>
        <pc:inkChg chg="add mod">
          <ac:chgData name="Eli Sollid" userId="e46f7c37-2fb6-46dd-81f5-b0f1c9934060" providerId="ADAL" clId="{A55A4670-734C-4709-A9B6-B4965F573AF9}" dt="2021-11-23T22:39:10.587" v="880"/>
          <ac:inkMkLst>
            <pc:docMk/>
            <pc:sldMk cId="3090853794" sldId="275"/>
            <ac:inkMk id="99" creationId="{A9785B36-6594-4BF4-9B3E-33213D0169BA}"/>
          </ac:inkMkLst>
        </pc:inkChg>
        <pc:inkChg chg="add mod">
          <ac:chgData name="Eli Sollid" userId="e46f7c37-2fb6-46dd-81f5-b0f1c9934060" providerId="ADAL" clId="{A55A4670-734C-4709-A9B6-B4965F573AF9}" dt="2021-11-23T22:39:10.587" v="880"/>
          <ac:inkMkLst>
            <pc:docMk/>
            <pc:sldMk cId="3090853794" sldId="275"/>
            <ac:inkMk id="100" creationId="{6E97A3CB-8B41-4DE3-B68D-AD89827D116C}"/>
          </ac:inkMkLst>
        </pc:inkChg>
        <pc:inkChg chg="add mod">
          <ac:chgData name="Eli Sollid" userId="e46f7c37-2fb6-46dd-81f5-b0f1c9934060" providerId="ADAL" clId="{A55A4670-734C-4709-A9B6-B4965F573AF9}" dt="2021-11-23T22:39:10.587" v="880"/>
          <ac:inkMkLst>
            <pc:docMk/>
            <pc:sldMk cId="3090853794" sldId="275"/>
            <ac:inkMk id="101" creationId="{68E3D923-C546-4DBA-8AAF-77F18D7EAC73}"/>
          </ac:inkMkLst>
        </pc:inkChg>
        <pc:inkChg chg="add mod">
          <ac:chgData name="Eli Sollid" userId="e46f7c37-2fb6-46dd-81f5-b0f1c9934060" providerId="ADAL" clId="{A55A4670-734C-4709-A9B6-B4965F573AF9}" dt="2021-11-23T22:39:10.587" v="880"/>
          <ac:inkMkLst>
            <pc:docMk/>
            <pc:sldMk cId="3090853794" sldId="275"/>
            <ac:inkMk id="102" creationId="{DBFFAD8B-22BD-4B70-BB75-82013B12EDB3}"/>
          </ac:inkMkLst>
        </pc:inkChg>
        <pc:inkChg chg="add mod">
          <ac:chgData name="Eli Sollid" userId="e46f7c37-2fb6-46dd-81f5-b0f1c9934060" providerId="ADAL" clId="{A55A4670-734C-4709-A9B6-B4965F573AF9}" dt="2021-11-23T22:39:10.587" v="880"/>
          <ac:inkMkLst>
            <pc:docMk/>
            <pc:sldMk cId="3090853794" sldId="275"/>
            <ac:inkMk id="103" creationId="{5A698AD2-DF3B-4D30-B7C6-3F428B698DFA}"/>
          </ac:inkMkLst>
        </pc:inkChg>
        <pc:inkChg chg="add mod">
          <ac:chgData name="Eli Sollid" userId="e46f7c37-2fb6-46dd-81f5-b0f1c9934060" providerId="ADAL" clId="{A55A4670-734C-4709-A9B6-B4965F573AF9}" dt="2021-11-23T22:39:10.587" v="880"/>
          <ac:inkMkLst>
            <pc:docMk/>
            <pc:sldMk cId="3090853794" sldId="275"/>
            <ac:inkMk id="104" creationId="{A3E05A3B-50C2-43EF-8473-3452CC40494D}"/>
          </ac:inkMkLst>
        </pc:inkChg>
        <pc:inkChg chg="add mod">
          <ac:chgData name="Eli Sollid" userId="e46f7c37-2fb6-46dd-81f5-b0f1c9934060" providerId="ADAL" clId="{A55A4670-734C-4709-A9B6-B4965F573AF9}" dt="2021-11-23T22:39:10.587" v="880"/>
          <ac:inkMkLst>
            <pc:docMk/>
            <pc:sldMk cId="3090853794" sldId="275"/>
            <ac:inkMk id="105" creationId="{ED701F31-A07B-4CEE-B141-8FFDE9D73EFE}"/>
          </ac:inkMkLst>
        </pc:inkChg>
        <pc:inkChg chg="add mod">
          <ac:chgData name="Eli Sollid" userId="e46f7c37-2fb6-46dd-81f5-b0f1c9934060" providerId="ADAL" clId="{A55A4670-734C-4709-A9B6-B4965F573AF9}" dt="2021-11-23T22:39:10.587" v="880"/>
          <ac:inkMkLst>
            <pc:docMk/>
            <pc:sldMk cId="3090853794" sldId="275"/>
            <ac:inkMk id="106" creationId="{FC4A9B5F-C212-4361-B69A-A763E672D6BA}"/>
          </ac:inkMkLst>
        </pc:inkChg>
        <pc:inkChg chg="add mod">
          <ac:chgData name="Eli Sollid" userId="e46f7c37-2fb6-46dd-81f5-b0f1c9934060" providerId="ADAL" clId="{A55A4670-734C-4709-A9B6-B4965F573AF9}" dt="2021-11-23T22:39:10.587" v="880"/>
          <ac:inkMkLst>
            <pc:docMk/>
            <pc:sldMk cId="3090853794" sldId="275"/>
            <ac:inkMk id="107" creationId="{7FDD7E46-D2FB-4090-9F79-062AF45233A6}"/>
          </ac:inkMkLst>
        </pc:inkChg>
        <pc:inkChg chg="add mod">
          <ac:chgData name="Eli Sollid" userId="e46f7c37-2fb6-46dd-81f5-b0f1c9934060" providerId="ADAL" clId="{A55A4670-734C-4709-A9B6-B4965F573AF9}" dt="2021-11-23T22:39:10.587" v="880"/>
          <ac:inkMkLst>
            <pc:docMk/>
            <pc:sldMk cId="3090853794" sldId="275"/>
            <ac:inkMk id="108" creationId="{8BC2B848-909B-445C-8E05-54CB08A2EE08}"/>
          </ac:inkMkLst>
        </pc:inkChg>
        <pc:inkChg chg="add mod">
          <ac:chgData name="Eli Sollid" userId="e46f7c37-2fb6-46dd-81f5-b0f1c9934060" providerId="ADAL" clId="{A55A4670-734C-4709-A9B6-B4965F573AF9}" dt="2021-11-23T22:39:10.587" v="880"/>
          <ac:inkMkLst>
            <pc:docMk/>
            <pc:sldMk cId="3090853794" sldId="275"/>
            <ac:inkMk id="109" creationId="{7124D4A8-921B-4669-8F2A-04BE1B808F7B}"/>
          </ac:inkMkLst>
        </pc:inkChg>
        <pc:inkChg chg="add mod">
          <ac:chgData name="Eli Sollid" userId="e46f7c37-2fb6-46dd-81f5-b0f1c9934060" providerId="ADAL" clId="{A55A4670-734C-4709-A9B6-B4965F573AF9}" dt="2021-11-23T22:39:10.587" v="880"/>
          <ac:inkMkLst>
            <pc:docMk/>
            <pc:sldMk cId="3090853794" sldId="275"/>
            <ac:inkMk id="110" creationId="{362FEAEE-F2C9-4AA9-9108-E38E059D70CF}"/>
          </ac:inkMkLst>
        </pc:inkChg>
        <pc:inkChg chg="add mod">
          <ac:chgData name="Eli Sollid" userId="e46f7c37-2fb6-46dd-81f5-b0f1c9934060" providerId="ADAL" clId="{A55A4670-734C-4709-A9B6-B4965F573AF9}" dt="2021-11-23T22:39:10.587" v="880"/>
          <ac:inkMkLst>
            <pc:docMk/>
            <pc:sldMk cId="3090853794" sldId="275"/>
            <ac:inkMk id="111" creationId="{21785AD5-F807-41A9-BA81-2146C7852229}"/>
          </ac:inkMkLst>
        </pc:inkChg>
        <pc:inkChg chg="add mod">
          <ac:chgData name="Eli Sollid" userId="e46f7c37-2fb6-46dd-81f5-b0f1c9934060" providerId="ADAL" clId="{A55A4670-734C-4709-A9B6-B4965F573AF9}" dt="2021-11-23T22:39:10.587" v="880"/>
          <ac:inkMkLst>
            <pc:docMk/>
            <pc:sldMk cId="3090853794" sldId="275"/>
            <ac:inkMk id="112" creationId="{B8F05492-D779-4CF7-B86C-78CCF6CF8FAD}"/>
          </ac:inkMkLst>
        </pc:inkChg>
        <pc:inkChg chg="add mod">
          <ac:chgData name="Eli Sollid" userId="e46f7c37-2fb6-46dd-81f5-b0f1c9934060" providerId="ADAL" clId="{A55A4670-734C-4709-A9B6-B4965F573AF9}" dt="2021-11-23T22:39:10.587" v="880"/>
          <ac:inkMkLst>
            <pc:docMk/>
            <pc:sldMk cId="3090853794" sldId="275"/>
            <ac:inkMk id="113" creationId="{CACFECA9-51D0-4A0F-887B-615419E277B5}"/>
          </ac:inkMkLst>
        </pc:inkChg>
        <pc:inkChg chg="add del mod">
          <ac:chgData name="Eli Sollid" userId="e46f7c37-2fb6-46dd-81f5-b0f1c9934060" providerId="ADAL" clId="{A55A4670-734C-4709-A9B6-B4965F573AF9}" dt="2021-11-23T22:41:13.577" v="886"/>
          <ac:inkMkLst>
            <pc:docMk/>
            <pc:sldMk cId="3090853794" sldId="275"/>
            <ac:inkMk id="115" creationId="{137CA03D-1179-480C-BDED-B7A19C0E45D0}"/>
          </ac:inkMkLst>
        </pc:inkChg>
        <pc:inkChg chg="add del mod">
          <ac:chgData name="Eli Sollid" userId="e46f7c37-2fb6-46dd-81f5-b0f1c9934060" providerId="ADAL" clId="{A55A4670-734C-4709-A9B6-B4965F573AF9}" dt="2021-11-23T22:41:13.579" v="889"/>
          <ac:inkMkLst>
            <pc:docMk/>
            <pc:sldMk cId="3090853794" sldId="275"/>
            <ac:inkMk id="116" creationId="{10D265B7-6AEF-4FF2-89F6-81D257AAA1DF}"/>
          </ac:inkMkLst>
        </pc:inkChg>
        <pc:inkChg chg="add del mod">
          <ac:chgData name="Eli Sollid" userId="e46f7c37-2fb6-46dd-81f5-b0f1c9934060" providerId="ADAL" clId="{A55A4670-734C-4709-A9B6-B4965F573AF9}" dt="2021-11-23T22:41:13.578" v="888"/>
          <ac:inkMkLst>
            <pc:docMk/>
            <pc:sldMk cId="3090853794" sldId="275"/>
            <ac:inkMk id="117" creationId="{A65DD308-9159-4540-A094-F73D4376288A}"/>
          </ac:inkMkLst>
        </pc:inkChg>
        <pc:inkChg chg="add del mod">
          <ac:chgData name="Eli Sollid" userId="e46f7c37-2fb6-46dd-81f5-b0f1c9934060" providerId="ADAL" clId="{A55A4670-734C-4709-A9B6-B4965F573AF9}" dt="2021-11-23T22:41:13.577" v="887"/>
          <ac:inkMkLst>
            <pc:docMk/>
            <pc:sldMk cId="3090853794" sldId="275"/>
            <ac:inkMk id="118" creationId="{6B08E4CF-1939-4EEA-BAED-7E8D3A5C2F92}"/>
          </ac:inkMkLst>
        </pc:inkChg>
        <pc:inkChg chg="add del">
          <ac:chgData name="Eli Sollid" userId="e46f7c37-2fb6-46dd-81f5-b0f1c9934060" providerId="ADAL" clId="{A55A4670-734C-4709-A9B6-B4965F573AF9}" dt="2021-11-23T22:41:39.100" v="901"/>
          <ac:inkMkLst>
            <pc:docMk/>
            <pc:sldMk cId="3090853794" sldId="275"/>
            <ac:inkMk id="120" creationId="{06484D68-8B24-44B0-97DE-E644B2911D3D}"/>
          </ac:inkMkLst>
        </pc:inkChg>
        <pc:inkChg chg="add mod">
          <ac:chgData name="Eli Sollid" userId="e46f7c37-2fb6-46dd-81f5-b0f1c9934060" providerId="ADAL" clId="{A55A4670-734C-4709-A9B6-B4965F573AF9}" dt="2021-11-23T22:41:42.660" v="907"/>
          <ac:inkMkLst>
            <pc:docMk/>
            <pc:sldMk cId="3090853794" sldId="275"/>
            <ac:inkMk id="121" creationId="{ABC38CEE-1D20-46F9-9612-F7690476AA77}"/>
          </ac:inkMkLst>
        </pc:inkChg>
        <pc:inkChg chg="add mod">
          <ac:chgData name="Eli Sollid" userId="e46f7c37-2fb6-46dd-81f5-b0f1c9934060" providerId="ADAL" clId="{A55A4670-734C-4709-A9B6-B4965F573AF9}" dt="2021-11-23T22:41:42.660" v="907"/>
          <ac:inkMkLst>
            <pc:docMk/>
            <pc:sldMk cId="3090853794" sldId="275"/>
            <ac:inkMk id="122" creationId="{0F88DF7A-7560-4911-8B9B-F0E46C89753D}"/>
          </ac:inkMkLst>
        </pc:inkChg>
        <pc:inkChg chg="add mod">
          <ac:chgData name="Eli Sollid" userId="e46f7c37-2fb6-46dd-81f5-b0f1c9934060" providerId="ADAL" clId="{A55A4670-734C-4709-A9B6-B4965F573AF9}" dt="2021-11-23T22:41:42.660" v="907"/>
          <ac:inkMkLst>
            <pc:docMk/>
            <pc:sldMk cId="3090853794" sldId="275"/>
            <ac:inkMk id="123" creationId="{453F337D-6209-4467-A0F4-92B03303A9A4}"/>
          </ac:inkMkLst>
        </pc:inkChg>
        <pc:inkChg chg="add mod">
          <ac:chgData name="Eli Sollid" userId="e46f7c37-2fb6-46dd-81f5-b0f1c9934060" providerId="ADAL" clId="{A55A4670-734C-4709-A9B6-B4965F573AF9}" dt="2021-11-23T22:41:42.660" v="907"/>
          <ac:inkMkLst>
            <pc:docMk/>
            <pc:sldMk cId="3090853794" sldId="275"/>
            <ac:inkMk id="124" creationId="{199B3EB3-BC8D-41B0-B6F1-A94D9F03C0C6}"/>
          </ac:inkMkLst>
        </pc:inkChg>
        <pc:inkChg chg="add mod">
          <ac:chgData name="Eli Sollid" userId="e46f7c37-2fb6-46dd-81f5-b0f1c9934060" providerId="ADAL" clId="{A55A4670-734C-4709-A9B6-B4965F573AF9}" dt="2021-11-23T22:41:42.660" v="907"/>
          <ac:inkMkLst>
            <pc:docMk/>
            <pc:sldMk cId="3090853794" sldId="275"/>
            <ac:inkMk id="125" creationId="{8CAC8153-058B-4C01-826B-1236A04EF55F}"/>
          </ac:inkMkLst>
        </pc:inkChg>
        <pc:inkChg chg="add mod">
          <ac:chgData name="Eli Sollid" userId="e46f7c37-2fb6-46dd-81f5-b0f1c9934060" providerId="ADAL" clId="{A55A4670-734C-4709-A9B6-B4965F573AF9}" dt="2021-11-23T22:41:42.660" v="907"/>
          <ac:inkMkLst>
            <pc:docMk/>
            <pc:sldMk cId="3090853794" sldId="275"/>
            <ac:inkMk id="126" creationId="{53286FFB-951A-4E58-888F-935B24A05DAF}"/>
          </ac:inkMkLst>
        </pc:inkChg>
        <pc:inkChg chg="add mod">
          <ac:chgData name="Eli Sollid" userId="e46f7c37-2fb6-46dd-81f5-b0f1c9934060" providerId="ADAL" clId="{A55A4670-734C-4709-A9B6-B4965F573AF9}" dt="2021-11-23T22:41:42.660" v="907"/>
          <ac:inkMkLst>
            <pc:docMk/>
            <pc:sldMk cId="3090853794" sldId="275"/>
            <ac:inkMk id="127" creationId="{7CB3FDEF-7F68-4FDA-AAA3-F281508B0331}"/>
          </ac:inkMkLst>
        </pc:inkChg>
        <pc:inkChg chg="add mod">
          <ac:chgData name="Eli Sollid" userId="e46f7c37-2fb6-46dd-81f5-b0f1c9934060" providerId="ADAL" clId="{A55A4670-734C-4709-A9B6-B4965F573AF9}" dt="2021-11-23T22:41:42.660" v="907"/>
          <ac:inkMkLst>
            <pc:docMk/>
            <pc:sldMk cId="3090853794" sldId="275"/>
            <ac:inkMk id="128" creationId="{075C639C-B0AE-4275-B455-C68ACCAA1887}"/>
          </ac:inkMkLst>
        </pc:inkChg>
        <pc:inkChg chg="add mod">
          <ac:chgData name="Eli Sollid" userId="e46f7c37-2fb6-46dd-81f5-b0f1c9934060" providerId="ADAL" clId="{A55A4670-734C-4709-A9B6-B4965F573AF9}" dt="2021-11-23T22:41:42.660" v="907"/>
          <ac:inkMkLst>
            <pc:docMk/>
            <pc:sldMk cId="3090853794" sldId="275"/>
            <ac:inkMk id="129" creationId="{C15BDE48-1033-4614-8AAA-3F677F262317}"/>
          </ac:inkMkLst>
        </pc:inkChg>
        <pc:inkChg chg="add mod">
          <ac:chgData name="Eli Sollid" userId="e46f7c37-2fb6-46dd-81f5-b0f1c9934060" providerId="ADAL" clId="{A55A4670-734C-4709-A9B6-B4965F573AF9}" dt="2021-11-23T22:41:42.660" v="907"/>
          <ac:inkMkLst>
            <pc:docMk/>
            <pc:sldMk cId="3090853794" sldId="275"/>
            <ac:inkMk id="131" creationId="{9DB0C15A-5FFE-495D-9835-297632C0ADB8}"/>
          </ac:inkMkLst>
        </pc:inkChg>
        <pc:inkChg chg="add mod">
          <ac:chgData name="Eli Sollid" userId="e46f7c37-2fb6-46dd-81f5-b0f1c9934060" providerId="ADAL" clId="{A55A4670-734C-4709-A9B6-B4965F573AF9}" dt="2021-11-23T22:41:42.660" v="907"/>
          <ac:inkMkLst>
            <pc:docMk/>
            <pc:sldMk cId="3090853794" sldId="275"/>
            <ac:inkMk id="132" creationId="{C50D793D-3C57-4E29-9859-0D3EB2123585}"/>
          </ac:inkMkLst>
        </pc:inkChg>
        <pc:inkChg chg="add mod">
          <ac:chgData name="Eli Sollid" userId="e46f7c37-2fb6-46dd-81f5-b0f1c9934060" providerId="ADAL" clId="{A55A4670-734C-4709-A9B6-B4965F573AF9}" dt="2021-11-23T22:41:42.660" v="907"/>
          <ac:inkMkLst>
            <pc:docMk/>
            <pc:sldMk cId="3090853794" sldId="275"/>
            <ac:inkMk id="133" creationId="{17C33D0F-5E70-41A0-BD9A-CC4AA89C9ED0}"/>
          </ac:inkMkLst>
        </pc:inkChg>
        <pc:inkChg chg="add mod">
          <ac:chgData name="Eli Sollid" userId="e46f7c37-2fb6-46dd-81f5-b0f1c9934060" providerId="ADAL" clId="{A55A4670-734C-4709-A9B6-B4965F573AF9}" dt="2021-11-23T22:41:42.660" v="907"/>
          <ac:inkMkLst>
            <pc:docMk/>
            <pc:sldMk cId="3090853794" sldId="275"/>
            <ac:inkMk id="134" creationId="{7E6FE594-40BE-4BC2-911A-7F9B29DF0CBA}"/>
          </ac:inkMkLst>
        </pc:inkChg>
        <pc:inkChg chg="add mod">
          <ac:chgData name="Eli Sollid" userId="e46f7c37-2fb6-46dd-81f5-b0f1c9934060" providerId="ADAL" clId="{A55A4670-734C-4709-A9B6-B4965F573AF9}" dt="2021-11-23T22:41:42.660" v="907"/>
          <ac:inkMkLst>
            <pc:docMk/>
            <pc:sldMk cId="3090853794" sldId="275"/>
            <ac:inkMk id="135" creationId="{B1226BA0-F7A9-44E3-AFEB-E26866765FBB}"/>
          </ac:inkMkLst>
        </pc:inkChg>
      </pc:sldChg>
      <pc:sldChg chg="modSp">
        <pc:chgData name="Eli Sollid" userId="e46f7c37-2fb6-46dd-81f5-b0f1c9934060" providerId="ADAL" clId="{A55A4670-734C-4709-A9B6-B4965F573AF9}" dt="2021-11-23T17:31:48.826" v="477" actId="20577"/>
        <pc:sldMkLst>
          <pc:docMk/>
          <pc:sldMk cId="643881452" sldId="276"/>
        </pc:sldMkLst>
        <pc:spChg chg="mod">
          <ac:chgData name="Eli Sollid" userId="e46f7c37-2fb6-46dd-81f5-b0f1c9934060" providerId="ADAL" clId="{A55A4670-734C-4709-A9B6-B4965F573AF9}" dt="2021-11-23T17:31:48.826" v="477" actId="20577"/>
          <ac:spMkLst>
            <pc:docMk/>
            <pc:sldMk cId="643881452" sldId="276"/>
            <ac:spMk id="3" creationId="{FEF74F6F-5684-4086-BFBF-EE55D7D52B00}"/>
          </ac:spMkLst>
        </pc:spChg>
      </pc:sldChg>
      <pc:sldChg chg="modNotesTx">
        <pc:chgData name="Eli Sollid" userId="e46f7c37-2fb6-46dd-81f5-b0f1c9934060" providerId="ADAL" clId="{A55A4670-734C-4709-A9B6-B4965F573AF9}" dt="2021-11-23T23:33:07.526" v="2000" actId="20577"/>
        <pc:sldMkLst>
          <pc:docMk/>
          <pc:sldMk cId="1552747471" sldId="287"/>
        </pc:sldMkLst>
      </pc:sldChg>
      <pc:sldChg chg="modNotesTx">
        <pc:chgData name="Eli Sollid" userId="e46f7c37-2fb6-46dd-81f5-b0f1c9934060" providerId="ADAL" clId="{A55A4670-734C-4709-A9B6-B4965F573AF9}" dt="2021-11-23T23:25:15.728" v="1757" actId="20577"/>
        <pc:sldMkLst>
          <pc:docMk/>
          <pc:sldMk cId="3628987400" sldId="288"/>
        </pc:sldMkLst>
      </pc:sldChg>
      <pc:sldChg chg="modNotesTx">
        <pc:chgData name="Eli Sollid" userId="e46f7c37-2fb6-46dd-81f5-b0f1c9934060" providerId="ADAL" clId="{A55A4670-734C-4709-A9B6-B4965F573AF9}" dt="2021-11-23T23:26:41.331" v="1864" actId="20577"/>
        <pc:sldMkLst>
          <pc:docMk/>
          <pc:sldMk cId="1091022760" sldId="289"/>
        </pc:sldMkLst>
      </pc:sldChg>
      <pc:sldChg chg="modNotesTx">
        <pc:chgData name="Eli Sollid" userId="e46f7c37-2fb6-46dd-81f5-b0f1c9934060" providerId="ADAL" clId="{A55A4670-734C-4709-A9B6-B4965F573AF9}" dt="2021-11-23T23:13:25.278" v="1307" actId="20577"/>
        <pc:sldMkLst>
          <pc:docMk/>
          <pc:sldMk cId="3667443581" sldId="290"/>
        </pc:sldMkLst>
      </pc:sldChg>
      <pc:sldChg chg="addSp delSp modSp add mod">
        <pc:chgData name="Eli Sollid" userId="e46f7c37-2fb6-46dd-81f5-b0f1c9934060" providerId="ADAL" clId="{A55A4670-734C-4709-A9B6-B4965F573AF9}" dt="2021-11-26T19:17:13.819" v="2120"/>
        <pc:sldMkLst>
          <pc:docMk/>
          <pc:sldMk cId="4109879594" sldId="291"/>
        </pc:sldMkLst>
        <pc:grpChg chg="del mod">
          <ac:chgData name="Eli Sollid" userId="e46f7c37-2fb6-46dd-81f5-b0f1c9934060" providerId="ADAL" clId="{A55A4670-734C-4709-A9B6-B4965F573AF9}" dt="2021-11-23T22:25:09.930" v="493"/>
          <ac:grpSpMkLst>
            <pc:docMk/>
            <pc:sldMk cId="4109879594" sldId="291"/>
            <ac:grpSpMk id="7" creationId="{0DC9B9D9-F52C-480C-9913-FAC1C90E6CB2}"/>
          </ac:grpSpMkLst>
        </pc:grpChg>
        <pc:grpChg chg="del mod">
          <ac:chgData name="Eli Sollid" userId="e46f7c37-2fb6-46dd-81f5-b0f1c9934060" providerId="ADAL" clId="{A55A4670-734C-4709-A9B6-B4965F573AF9}" dt="2021-11-23T22:25:11.812" v="495"/>
          <ac:grpSpMkLst>
            <pc:docMk/>
            <pc:sldMk cId="4109879594" sldId="291"/>
            <ac:grpSpMk id="11" creationId="{68364D16-57F2-4A42-8AA4-C7D721600E63}"/>
          </ac:grpSpMkLst>
        </pc:grpChg>
        <pc:grpChg chg="del mod">
          <ac:chgData name="Eli Sollid" userId="e46f7c37-2fb6-46dd-81f5-b0f1c9934060" providerId="ADAL" clId="{A55A4670-734C-4709-A9B6-B4965F573AF9}" dt="2021-11-23T22:25:14.319" v="498"/>
          <ac:grpSpMkLst>
            <pc:docMk/>
            <pc:sldMk cId="4109879594" sldId="291"/>
            <ac:grpSpMk id="13" creationId="{E3CDA955-A994-40ED-B6A0-77A65BFA86D4}"/>
          </ac:grpSpMkLst>
        </pc:grpChg>
        <pc:grpChg chg="del mod">
          <ac:chgData name="Eli Sollid" userId="e46f7c37-2fb6-46dd-81f5-b0f1c9934060" providerId="ADAL" clId="{A55A4670-734C-4709-A9B6-B4965F573AF9}" dt="2021-11-23T22:25:18.265" v="502"/>
          <ac:grpSpMkLst>
            <pc:docMk/>
            <pc:sldMk cId="4109879594" sldId="291"/>
            <ac:grpSpMk id="16" creationId="{8DC9E520-CB54-4E30-A8E6-A7106C7CCC40}"/>
          </ac:grpSpMkLst>
        </pc:grpChg>
        <pc:grpChg chg="del mod">
          <ac:chgData name="Eli Sollid" userId="e46f7c37-2fb6-46dd-81f5-b0f1c9934060" providerId="ADAL" clId="{A55A4670-734C-4709-A9B6-B4965F573AF9}" dt="2021-11-26T19:15:05.164" v="2010"/>
          <ac:grpSpMkLst>
            <pc:docMk/>
            <pc:sldMk cId="4109879594" sldId="291"/>
            <ac:grpSpMk id="20" creationId="{2C1498F2-7CE2-4844-95D4-0C67DE70BAE1}"/>
          </ac:grpSpMkLst>
        </pc:grpChg>
        <pc:grpChg chg="del mod">
          <ac:chgData name="Eli Sollid" userId="e46f7c37-2fb6-46dd-81f5-b0f1c9934060" providerId="ADAL" clId="{A55A4670-734C-4709-A9B6-B4965F573AF9}" dt="2021-11-26T19:16:02.741" v="2052"/>
          <ac:grpSpMkLst>
            <pc:docMk/>
            <pc:sldMk cId="4109879594" sldId="291"/>
            <ac:grpSpMk id="24" creationId="{56BE24A5-888C-4808-BFA5-B9075E9EFCAE}"/>
          </ac:grpSpMkLst>
        </pc:grpChg>
        <pc:grpChg chg="del mod">
          <ac:chgData name="Eli Sollid" userId="e46f7c37-2fb6-46dd-81f5-b0f1c9934060" providerId="ADAL" clId="{A55A4670-734C-4709-A9B6-B4965F573AF9}" dt="2021-11-23T22:25:54.158" v="520"/>
          <ac:grpSpMkLst>
            <pc:docMk/>
            <pc:sldMk cId="4109879594" sldId="291"/>
            <ac:grpSpMk id="28" creationId="{2E990FA6-04B7-46E0-B312-C7F050BBB274}"/>
          </ac:grpSpMkLst>
        </pc:grpChg>
        <pc:grpChg chg="del mod">
          <ac:chgData name="Eli Sollid" userId="e46f7c37-2fb6-46dd-81f5-b0f1c9934060" providerId="ADAL" clId="{A55A4670-734C-4709-A9B6-B4965F573AF9}" dt="2021-11-26T19:15:44.572" v="2032"/>
          <ac:grpSpMkLst>
            <pc:docMk/>
            <pc:sldMk cId="4109879594" sldId="291"/>
            <ac:grpSpMk id="29" creationId="{6AEB6A2D-3B58-478E-BD35-E76F338E475E}"/>
          </ac:grpSpMkLst>
        </pc:grpChg>
        <pc:grpChg chg="del mod">
          <ac:chgData name="Eli Sollid" userId="e46f7c37-2fb6-46dd-81f5-b0f1c9934060" providerId="ADAL" clId="{A55A4670-734C-4709-A9B6-B4965F573AF9}" dt="2021-11-23T22:25:54.160" v="521"/>
          <ac:grpSpMkLst>
            <pc:docMk/>
            <pc:sldMk cId="4109879594" sldId="291"/>
            <ac:grpSpMk id="32" creationId="{32DAA2CB-4C1D-4708-A787-6D0E5D5FF6BA}"/>
          </ac:grpSpMkLst>
        </pc:grpChg>
        <pc:grpChg chg="del mod">
          <ac:chgData name="Eli Sollid" userId="e46f7c37-2fb6-46dd-81f5-b0f1c9934060" providerId="ADAL" clId="{A55A4670-734C-4709-A9B6-B4965F573AF9}" dt="2021-11-23T22:26:34.674" v="534"/>
          <ac:grpSpMkLst>
            <pc:docMk/>
            <pc:sldMk cId="4109879594" sldId="291"/>
            <ac:grpSpMk id="50" creationId="{2C999C8F-C044-4266-80AA-32DDAA23A59F}"/>
          </ac:grpSpMkLst>
        </pc:grpChg>
        <pc:grpChg chg="del mod">
          <ac:chgData name="Eli Sollid" userId="e46f7c37-2fb6-46dd-81f5-b0f1c9934060" providerId="ADAL" clId="{A55A4670-734C-4709-A9B6-B4965F573AF9}" dt="2021-11-26T19:15:49.469" v="2039"/>
          <ac:grpSpMkLst>
            <pc:docMk/>
            <pc:sldMk cId="4109879594" sldId="291"/>
            <ac:grpSpMk id="54" creationId="{780521A0-CAED-4A61-A477-83ECC85D371B}"/>
          </ac:grpSpMkLst>
        </pc:grpChg>
        <pc:grpChg chg="del mod">
          <ac:chgData name="Eli Sollid" userId="e46f7c37-2fb6-46dd-81f5-b0f1c9934060" providerId="ADAL" clId="{A55A4670-734C-4709-A9B6-B4965F573AF9}" dt="2021-11-23T22:26:34.674" v="534"/>
          <ac:grpSpMkLst>
            <pc:docMk/>
            <pc:sldMk cId="4109879594" sldId="291"/>
            <ac:grpSpMk id="54" creationId="{D9F7B613-FDE5-4D51-93FC-4FF3964F622A}"/>
          </ac:grpSpMkLst>
        </pc:grpChg>
        <pc:grpChg chg="del mod">
          <ac:chgData name="Eli Sollid" userId="e46f7c37-2fb6-46dd-81f5-b0f1c9934060" providerId="ADAL" clId="{A55A4670-734C-4709-A9B6-B4965F573AF9}" dt="2021-11-23T22:26:38.570" v="538"/>
          <ac:grpSpMkLst>
            <pc:docMk/>
            <pc:sldMk cId="4109879594" sldId="291"/>
            <ac:grpSpMk id="57" creationId="{1BD49019-3990-4A42-A44F-A5FED59FCFCC}"/>
          </ac:grpSpMkLst>
        </pc:grpChg>
        <pc:grpChg chg="del mod">
          <ac:chgData name="Eli Sollid" userId="e46f7c37-2fb6-46dd-81f5-b0f1c9934060" providerId="ADAL" clId="{A55A4670-734C-4709-A9B6-B4965F573AF9}" dt="2021-11-23T22:26:59.521" v="547"/>
          <ac:grpSpMkLst>
            <pc:docMk/>
            <pc:sldMk cId="4109879594" sldId="291"/>
            <ac:grpSpMk id="58" creationId="{021A1CC4-FAC3-408E-AF26-4411AD93D7C3}"/>
          </ac:grpSpMkLst>
        </pc:grpChg>
        <pc:grpChg chg="del mod">
          <ac:chgData name="Eli Sollid" userId="e46f7c37-2fb6-46dd-81f5-b0f1c9934060" providerId="ADAL" clId="{A55A4670-734C-4709-A9B6-B4965F573AF9}" dt="2021-11-23T22:26:59.521" v="547"/>
          <ac:grpSpMkLst>
            <pc:docMk/>
            <pc:sldMk cId="4109879594" sldId="291"/>
            <ac:grpSpMk id="62" creationId="{71C728F2-1AB0-476D-8777-8EDF93B280E6}"/>
          </ac:grpSpMkLst>
        </pc:grpChg>
        <pc:grpChg chg="del mod">
          <ac:chgData name="Eli Sollid" userId="e46f7c37-2fb6-46dd-81f5-b0f1c9934060" providerId="ADAL" clId="{A55A4670-734C-4709-A9B6-B4965F573AF9}" dt="2021-11-26T19:15:52.918" v="2046"/>
          <ac:grpSpMkLst>
            <pc:docMk/>
            <pc:sldMk cId="4109879594" sldId="291"/>
            <ac:grpSpMk id="62" creationId="{C8942CD9-2E1F-45C8-A941-CFADBEB28E1D}"/>
          </ac:grpSpMkLst>
        </pc:grpChg>
        <pc:grpChg chg="del mod">
          <ac:chgData name="Eli Sollid" userId="e46f7c37-2fb6-46dd-81f5-b0f1c9934060" providerId="ADAL" clId="{A55A4670-734C-4709-A9B6-B4965F573AF9}" dt="2021-11-23T22:27:02.422" v="552"/>
          <ac:grpSpMkLst>
            <pc:docMk/>
            <pc:sldMk cId="4109879594" sldId="291"/>
            <ac:grpSpMk id="71" creationId="{67BC5215-401A-4470-8DD3-91696F46623E}"/>
          </ac:grpSpMkLst>
        </pc:grpChg>
        <pc:grpChg chg="del mod">
          <ac:chgData name="Eli Sollid" userId="e46f7c37-2fb6-46dd-81f5-b0f1c9934060" providerId="ADAL" clId="{A55A4670-734C-4709-A9B6-B4965F573AF9}" dt="2021-11-23T22:27:03.924" v="554"/>
          <ac:grpSpMkLst>
            <pc:docMk/>
            <pc:sldMk cId="4109879594" sldId="291"/>
            <ac:grpSpMk id="76" creationId="{3F91AA3B-7C84-496D-B6C2-B6A18877248F}"/>
          </ac:grpSpMkLst>
        </pc:grpChg>
        <pc:grpChg chg="del mod">
          <ac:chgData name="Eli Sollid" userId="e46f7c37-2fb6-46dd-81f5-b0f1c9934060" providerId="ADAL" clId="{A55A4670-734C-4709-A9B6-B4965F573AF9}" dt="2021-11-23T22:27:05.588" v="557"/>
          <ac:grpSpMkLst>
            <pc:docMk/>
            <pc:sldMk cId="4109879594" sldId="291"/>
            <ac:grpSpMk id="78" creationId="{44440083-8D0A-45BA-A095-9B509C677931}"/>
          </ac:grpSpMkLst>
        </pc:grpChg>
        <pc:grpChg chg="del mod">
          <ac:chgData name="Eli Sollid" userId="e46f7c37-2fb6-46dd-81f5-b0f1c9934060" providerId="ADAL" clId="{A55A4670-734C-4709-A9B6-B4965F573AF9}" dt="2021-11-23T22:27:10.673" v="566"/>
          <ac:grpSpMkLst>
            <pc:docMk/>
            <pc:sldMk cId="4109879594" sldId="291"/>
            <ac:grpSpMk id="81" creationId="{4C8F71A9-089A-4E0F-820C-6340AD8AA303}"/>
          </ac:grpSpMkLst>
        </pc:grpChg>
        <pc:grpChg chg="del mod">
          <ac:chgData name="Eli Sollid" userId="e46f7c37-2fb6-46dd-81f5-b0f1c9934060" providerId="ADAL" clId="{A55A4670-734C-4709-A9B6-B4965F573AF9}" dt="2021-11-26T19:15:55.970" v="2051"/>
          <ac:grpSpMkLst>
            <pc:docMk/>
            <pc:sldMk cId="4109879594" sldId="291"/>
            <ac:grpSpMk id="81" creationId="{52C23D01-42E6-4C87-BFF1-E86CDC4F51C6}"/>
          </ac:grpSpMkLst>
        </pc:grpChg>
        <pc:grpChg chg="del mod">
          <ac:chgData name="Eli Sollid" userId="e46f7c37-2fb6-46dd-81f5-b0f1c9934060" providerId="ADAL" clId="{A55A4670-734C-4709-A9B6-B4965F573AF9}" dt="2021-11-26T19:17:11.794" v="2106"/>
          <ac:grpSpMkLst>
            <pc:docMk/>
            <pc:sldMk cId="4109879594" sldId="291"/>
            <ac:grpSpMk id="90" creationId="{3FB0C79F-79C1-4F2C-9CAC-99EF79639F41}"/>
          </ac:grpSpMkLst>
        </pc:grpChg>
        <pc:grpChg chg="del mod">
          <ac:chgData name="Eli Sollid" userId="e46f7c37-2fb6-46dd-81f5-b0f1c9934060" providerId="ADAL" clId="{A55A4670-734C-4709-A9B6-B4965F573AF9}" dt="2021-11-26T19:16:11.450" v="2058"/>
          <ac:grpSpMkLst>
            <pc:docMk/>
            <pc:sldMk cId="4109879594" sldId="291"/>
            <ac:grpSpMk id="96" creationId="{0382BCE7-004F-4F44-94AC-F8E9AEDEAD1F}"/>
          </ac:grpSpMkLst>
        </pc:grpChg>
        <pc:grpChg chg="del mod">
          <ac:chgData name="Eli Sollid" userId="e46f7c37-2fb6-46dd-81f5-b0f1c9934060" providerId="ADAL" clId="{A55A4670-734C-4709-A9B6-B4965F573AF9}" dt="2021-11-26T19:16:11.450" v="2058"/>
          <ac:grpSpMkLst>
            <pc:docMk/>
            <pc:sldMk cId="4109879594" sldId="291"/>
            <ac:grpSpMk id="99" creationId="{744B4821-0A38-4FF6-85C1-11FF3FF9466D}"/>
          </ac:grpSpMkLst>
        </pc:grpChg>
        <pc:grpChg chg="del mod">
          <ac:chgData name="Eli Sollid" userId="e46f7c37-2fb6-46dd-81f5-b0f1c9934060" providerId="ADAL" clId="{A55A4670-734C-4709-A9B6-B4965F573AF9}" dt="2021-11-26T19:17:13.818" v="2118"/>
          <ac:grpSpMkLst>
            <pc:docMk/>
            <pc:sldMk cId="4109879594" sldId="291"/>
            <ac:grpSpMk id="101" creationId="{BABC592F-76F2-4749-A8C5-3C3019CC9707}"/>
          </ac:grpSpMkLst>
        </pc:grpChg>
        <pc:grpChg chg="del mod">
          <ac:chgData name="Eli Sollid" userId="e46f7c37-2fb6-46dd-81f5-b0f1c9934060" providerId="ADAL" clId="{A55A4670-734C-4709-A9B6-B4965F573AF9}" dt="2021-11-26T19:16:16.066" v="2065"/>
          <ac:grpSpMkLst>
            <pc:docMk/>
            <pc:sldMk cId="4109879594" sldId="291"/>
            <ac:grpSpMk id="104" creationId="{69C6CDB9-A133-4AD7-B21B-C19A44203082}"/>
          </ac:grpSpMkLst>
        </pc:grpChg>
        <pc:grpChg chg="del mod">
          <ac:chgData name="Eli Sollid" userId="e46f7c37-2fb6-46dd-81f5-b0f1c9934060" providerId="ADAL" clId="{A55A4670-734C-4709-A9B6-B4965F573AF9}" dt="2021-11-26T19:16:20.308" v="2072"/>
          <ac:grpSpMkLst>
            <pc:docMk/>
            <pc:sldMk cId="4109879594" sldId="291"/>
            <ac:grpSpMk id="108" creationId="{CD2C3268-800F-4E60-BB9A-61F93FDD6D9F}"/>
          </ac:grpSpMkLst>
        </pc:grpChg>
        <pc:inkChg chg="add del mod">
          <ac:chgData name="Eli Sollid" userId="e46f7c37-2fb6-46dd-81f5-b0f1c9934060" providerId="ADAL" clId="{A55A4670-734C-4709-A9B6-B4965F573AF9}" dt="2021-11-26T19:15:05.164" v="2001"/>
          <ac:inkMkLst>
            <pc:docMk/>
            <pc:sldMk cId="4109879594" sldId="291"/>
            <ac:inkMk id="5" creationId="{2A6C7130-51C1-4355-A11B-B1C65367CF5A}"/>
          </ac:inkMkLst>
        </pc:inkChg>
        <pc:inkChg chg="add del mod">
          <ac:chgData name="Eli Sollid" userId="e46f7c37-2fb6-46dd-81f5-b0f1c9934060" providerId="ADAL" clId="{A55A4670-734C-4709-A9B6-B4965F573AF9}" dt="2021-11-26T19:15:05.164" v="2006"/>
          <ac:inkMkLst>
            <pc:docMk/>
            <pc:sldMk cId="4109879594" sldId="291"/>
            <ac:inkMk id="6" creationId="{96B579DB-FA26-4D5A-BFD4-368DDB8DB7C5}"/>
          </ac:inkMkLst>
        </pc:inkChg>
        <pc:inkChg chg="add del">
          <ac:chgData name="Eli Sollid" userId="e46f7c37-2fb6-46dd-81f5-b0f1c9934060" providerId="ADAL" clId="{A55A4670-734C-4709-A9B6-B4965F573AF9}" dt="2021-11-26T19:15:09.563" v="2014"/>
          <ac:inkMkLst>
            <pc:docMk/>
            <pc:sldMk cId="4109879594" sldId="291"/>
            <ac:inkMk id="7" creationId="{325EC1A4-AA99-48B5-819A-A6202BE76673}"/>
          </ac:inkMkLst>
        </pc:inkChg>
        <pc:inkChg chg="add del mod">
          <ac:chgData name="Eli Sollid" userId="e46f7c37-2fb6-46dd-81f5-b0f1c9934060" providerId="ADAL" clId="{A55A4670-734C-4709-A9B6-B4965F573AF9}" dt="2021-11-26T19:15:05.164" v="2002"/>
          <ac:inkMkLst>
            <pc:docMk/>
            <pc:sldMk cId="4109879594" sldId="291"/>
            <ac:inkMk id="8" creationId="{626CC786-27DF-46CF-B638-A24A3E41DEBD}"/>
          </ac:inkMkLst>
        </pc:inkChg>
        <pc:inkChg chg="add del mod">
          <ac:chgData name="Eli Sollid" userId="e46f7c37-2fb6-46dd-81f5-b0f1c9934060" providerId="ADAL" clId="{A55A4670-734C-4709-A9B6-B4965F573AF9}" dt="2021-11-26T19:15:05.164" v="2011"/>
          <ac:inkMkLst>
            <pc:docMk/>
            <pc:sldMk cId="4109879594" sldId="291"/>
            <ac:inkMk id="9" creationId="{C307F5F3-0AE4-448D-AD9A-DAE60ABED026}"/>
          </ac:inkMkLst>
        </pc:inkChg>
        <pc:inkChg chg="add del mod">
          <ac:chgData name="Eli Sollid" userId="e46f7c37-2fb6-46dd-81f5-b0f1c9934060" providerId="ADAL" clId="{A55A4670-734C-4709-A9B6-B4965F573AF9}" dt="2021-11-26T19:15:05.164" v="2008"/>
          <ac:inkMkLst>
            <pc:docMk/>
            <pc:sldMk cId="4109879594" sldId="291"/>
            <ac:inkMk id="10" creationId="{D3D576C0-8AE7-4C4E-B092-112DC249AE85}"/>
          </ac:inkMkLst>
        </pc:inkChg>
        <pc:inkChg chg="add del">
          <ac:chgData name="Eli Sollid" userId="e46f7c37-2fb6-46dd-81f5-b0f1c9934060" providerId="ADAL" clId="{A55A4670-734C-4709-A9B6-B4965F573AF9}" dt="2021-11-26T19:15:13.076" v="2016"/>
          <ac:inkMkLst>
            <pc:docMk/>
            <pc:sldMk cId="4109879594" sldId="291"/>
            <ac:inkMk id="11" creationId="{3ABE90F3-3F16-4ED0-9066-0DBCB7246DCC}"/>
          </ac:inkMkLst>
        </pc:inkChg>
        <pc:inkChg chg="add del mod">
          <ac:chgData name="Eli Sollid" userId="e46f7c37-2fb6-46dd-81f5-b0f1c9934060" providerId="ADAL" clId="{A55A4670-734C-4709-A9B6-B4965F573AF9}" dt="2021-11-26T19:15:05.164" v="2003"/>
          <ac:inkMkLst>
            <pc:docMk/>
            <pc:sldMk cId="4109879594" sldId="291"/>
            <ac:inkMk id="12" creationId="{A933917F-9830-47AA-9AB5-F366E2FEEE77}"/>
          </ac:inkMkLst>
        </pc:inkChg>
        <pc:inkChg chg="add del">
          <ac:chgData name="Eli Sollid" userId="e46f7c37-2fb6-46dd-81f5-b0f1c9934060" providerId="ADAL" clId="{A55A4670-734C-4709-A9B6-B4965F573AF9}" dt="2021-11-26T19:15:28.242" v="2018"/>
          <ac:inkMkLst>
            <pc:docMk/>
            <pc:sldMk cId="4109879594" sldId="291"/>
            <ac:inkMk id="13" creationId="{0607BB66-3407-45DD-A9AE-D7355A8BBA99}"/>
          </ac:inkMkLst>
        </pc:inkChg>
        <pc:inkChg chg="add del mod">
          <ac:chgData name="Eli Sollid" userId="e46f7c37-2fb6-46dd-81f5-b0f1c9934060" providerId="ADAL" clId="{A55A4670-734C-4709-A9B6-B4965F573AF9}" dt="2021-11-26T19:15:05.164" v="2009"/>
          <ac:inkMkLst>
            <pc:docMk/>
            <pc:sldMk cId="4109879594" sldId="291"/>
            <ac:inkMk id="14" creationId="{736D4252-579C-498F-9E71-8F066B6D2BFB}"/>
          </ac:inkMkLst>
        </pc:inkChg>
        <pc:inkChg chg="add del mod">
          <ac:chgData name="Eli Sollid" userId="e46f7c37-2fb6-46dd-81f5-b0f1c9934060" providerId="ADAL" clId="{A55A4670-734C-4709-A9B6-B4965F573AF9}" dt="2021-11-26T19:15:05.164" v="2010"/>
          <ac:inkMkLst>
            <pc:docMk/>
            <pc:sldMk cId="4109879594" sldId="291"/>
            <ac:inkMk id="15" creationId="{23CB6D8E-98DC-4F0A-8420-68336C7D130D}"/>
          </ac:inkMkLst>
        </pc:inkChg>
        <pc:inkChg chg="add del">
          <ac:chgData name="Eli Sollid" userId="e46f7c37-2fb6-46dd-81f5-b0f1c9934060" providerId="ADAL" clId="{A55A4670-734C-4709-A9B6-B4965F573AF9}" dt="2021-11-26T19:17:11.792" v="2094"/>
          <ac:inkMkLst>
            <pc:docMk/>
            <pc:sldMk cId="4109879594" sldId="291"/>
            <ac:inkMk id="16" creationId="{42702BBC-420A-46A9-83F5-D2304E9F6CE4}"/>
          </ac:inkMkLst>
        </pc:inkChg>
        <pc:inkChg chg="add del mod">
          <ac:chgData name="Eli Sollid" userId="e46f7c37-2fb6-46dd-81f5-b0f1c9934060" providerId="ADAL" clId="{A55A4670-734C-4709-A9B6-B4965F573AF9}" dt="2021-11-26T19:15:05.164" v="2007"/>
          <ac:inkMkLst>
            <pc:docMk/>
            <pc:sldMk cId="4109879594" sldId="291"/>
            <ac:inkMk id="17" creationId="{F13A3A5C-0D7E-40D6-88B1-010F1477493F}"/>
          </ac:inkMkLst>
        </pc:inkChg>
        <pc:inkChg chg="add del mod">
          <ac:chgData name="Eli Sollid" userId="e46f7c37-2fb6-46dd-81f5-b0f1c9934060" providerId="ADAL" clId="{A55A4670-734C-4709-A9B6-B4965F573AF9}" dt="2021-11-26T19:15:05.164" v="2005"/>
          <ac:inkMkLst>
            <pc:docMk/>
            <pc:sldMk cId="4109879594" sldId="291"/>
            <ac:inkMk id="18" creationId="{7414871C-DB87-49AE-8E93-84EE86307CD8}"/>
          </ac:inkMkLst>
        </pc:inkChg>
        <pc:inkChg chg="add del mod">
          <ac:chgData name="Eli Sollid" userId="e46f7c37-2fb6-46dd-81f5-b0f1c9934060" providerId="ADAL" clId="{A55A4670-734C-4709-A9B6-B4965F573AF9}" dt="2021-11-26T19:15:05.164" v="2004"/>
          <ac:inkMkLst>
            <pc:docMk/>
            <pc:sldMk cId="4109879594" sldId="291"/>
            <ac:inkMk id="19" creationId="{B3D4FF10-27B9-40BB-9220-8E7B4CB896F9}"/>
          </ac:inkMkLst>
        </pc:inkChg>
        <pc:inkChg chg="add del">
          <ac:chgData name="Eli Sollid" userId="e46f7c37-2fb6-46dd-81f5-b0f1c9934060" providerId="ADAL" clId="{A55A4670-734C-4709-A9B6-B4965F573AF9}" dt="2021-11-26T19:15:05.164" v="2012"/>
          <ac:inkMkLst>
            <pc:docMk/>
            <pc:sldMk cId="4109879594" sldId="291"/>
            <ac:inkMk id="21" creationId="{633CA195-4832-4908-A41E-87FAE239C9EB}"/>
          </ac:inkMkLst>
        </pc:inkChg>
        <pc:inkChg chg="add del mod">
          <ac:chgData name="Eli Sollid" userId="e46f7c37-2fb6-46dd-81f5-b0f1c9934060" providerId="ADAL" clId="{A55A4670-734C-4709-A9B6-B4965F573AF9}" dt="2021-11-26T19:16:02.741" v="2052"/>
          <ac:inkMkLst>
            <pc:docMk/>
            <pc:sldMk cId="4109879594" sldId="291"/>
            <ac:inkMk id="22" creationId="{586AED2E-F4DA-4940-A52C-CC3AE10F3351}"/>
          </ac:inkMkLst>
        </pc:inkChg>
        <pc:inkChg chg="add del">
          <ac:chgData name="Eli Sollid" userId="e46f7c37-2fb6-46dd-81f5-b0f1c9934060" providerId="ADAL" clId="{A55A4670-734C-4709-A9B6-B4965F573AF9}" dt="2021-11-23T22:25:31.009" v="505"/>
          <ac:inkMkLst>
            <pc:docMk/>
            <pc:sldMk cId="4109879594" sldId="291"/>
            <ac:inkMk id="22" creationId="{FD18005D-E655-4285-9AA6-774F1C292BAA}"/>
          </ac:inkMkLst>
        </pc:inkChg>
        <pc:inkChg chg="add del">
          <ac:chgData name="Eli Sollid" userId="e46f7c37-2fb6-46dd-81f5-b0f1c9934060" providerId="ADAL" clId="{A55A4670-734C-4709-A9B6-B4965F573AF9}" dt="2021-11-23T22:25:36.429" v="509"/>
          <ac:inkMkLst>
            <pc:docMk/>
            <pc:sldMk cId="4109879594" sldId="291"/>
            <ac:inkMk id="23" creationId="{9022025F-B9F7-4C73-BEE1-71A226D3E096}"/>
          </ac:inkMkLst>
        </pc:inkChg>
        <pc:inkChg chg="add del mod">
          <ac:chgData name="Eli Sollid" userId="e46f7c37-2fb6-46dd-81f5-b0f1c9934060" providerId="ADAL" clId="{A55A4670-734C-4709-A9B6-B4965F573AF9}" dt="2021-11-26T19:16:03.373" v="2053"/>
          <ac:inkMkLst>
            <pc:docMk/>
            <pc:sldMk cId="4109879594" sldId="291"/>
            <ac:inkMk id="23" creationId="{BB77C6C1-621F-471B-974A-36CB8F1A0CF3}"/>
          </ac:inkMkLst>
        </pc:inkChg>
        <pc:inkChg chg="add del">
          <ac:chgData name="Eli Sollid" userId="e46f7c37-2fb6-46dd-81f5-b0f1c9934060" providerId="ADAL" clId="{A55A4670-734C-4709-A9B6-B4965F573AF9}" dt="2021-11-23T22:25:36.427" v="508"/>
          <ac:inkMkLst>
            <pc:docMk/>
            <pc:sldMk cId="4109879594" sldId="291"/>
            <ac:inkMk id="24" creationId="{ED1A3D95-A5CF-4108-9A33-C797200BCFA9}"/>
          </ac:inkMkLst>
        </pc:inkChg>
        <pc:inkChg chg="add del mod">
          <ac:chgData name="Eli Sollid" userId="e46f7c37-2fb6-46dd-81f5-b0f1c9934060" providerId="ADAL" clId="{A55A4670-734C-4709-A9B6-B4965F573AF9}" dt="2021-11-26T19:15:49.461" v="2033"/>
          <ac:inkMkLst>
            <pc:docMk/>
            <pc:sldMk cId="4109879594" sldId="291"/>
            <ac:inkMk id="25" creationId="{61857F19-2BCD-4095-8A94-FBC1E2D2DE6B}"/>
          </ac:inkMkLst>
        </pc:inkChg>
        <pc:inkChg chg="add del">
          <ac:chgData name="Eli Sollid" userId="e46f7c37-2fb6-46dd-81f5-b0f1c9934060" providerId="ADAL" clId="{A55A4670-734C-4709-A9B6-B4965F573AF9}" dt="2021-11-23T22:25:42.094" v="511"/>
          <ac:inkMkLst>
            <pc:docMk/>
            <pc:sldMk cId="4109879594" sldId="291"/>
            <ac:inkMk id="25" creationId="{AEB0DC72-854A-48CB-A667-C13353D03A3B}"/>
          </ac:inkMkLst>
        </pc:inkChg>
        <pc:inkChg chg="add del mod">
          <ac:chgData name="Eli Sollid" userId="e46f7c37-2fb6-46dd-81f5-b0f1c9934060" providerId="ADAL" clId="{A55A4670-734C-4709-A9B6-B4965F573AF9}" dt="2021-11-26T19:15:49.466" v="2035"/>
          <ac:inkMkLst>
            <pc:docMk/>
            <pc:sldMk cId="4109879594" sldId="291"/>
            <ac:inkMk id="26" creationId="{74C95C70-A819-41DB-B5F6-F42473D7E511}"/>
          </ac:inkMkLst>
        </pc:inkChg>
        <pc:inkChg chg="add del mod">
          <ac:chgData name="Eli Sollid" userId="e46f7c37-2fb6-46dd-81f5-b0f1c9934060" providerId="ADAL" clId="{A55A4670-734C-4709-A9B6-B4965F573AF9}" dt="2021-11-23T22:25:54.161" v="522"/>
          <ac:inkMkLst>
            <pc:docMk/>
            <pc:sldMk cId="4109879594" sldId="291"/>
            <ac:inkMk id="26" creationId="{770BA334-EA77-4BFD-AA98-86CF8883A440}"/>
          </ac:inkMkLst>
        </pc:inkChg>
        <pc:inkChg chg="add del mod">
          <ac:chgData name="Eli Sollid" userId="e46f7c37-2fb6-46dd-81f5-b0f1c9934060" providerId="ADAL" clId="{A55A4670-734C-4709-A9B6-B4965F573AF9}" dt="2021-11-26T19:15:49.471" v="2040"/>
          <ac:inkMkLst>
            <pc:docMk/>
            <pc:sldMk cId="4109879594" sldId="291"/>
            <ac:inkMk id="27" creationId="{55DE84F4-B88C-41EB-815B-DFB58D3D2E13}"/>
          </ac:inkMkLst>
        </pc:inkChg>
        <pc:inkChg chg="add del mod">
          <ac:chgData name="Eli Sollid" userId="e46f7c37-2fb6-46dd-81f5-b0f1c9934060" providerId="ADAL" clId="{A55A4670-734C-4709-A9B6-B4965F573AF9}" dt="2021-11-23T22:25:54.158" v="520"/>
          <ac:inkMkLst>
            <pc:docMk/>
            <pc:sldMk cId="4109879594" sldId="291"/>
            <ac:inkMk id="27" creationId="{C2257B9C-87DE-44AE-891B-B547DB0B704F}"/>
          </ac:inkMkLst>
        </pc:inkChg>
        <pc:inkChg chg="add del mod">
          <ac:chgData name="Eli Sollid" userId="e46f7c37-2fb6-46dd-81f5-b0f1c9934060" providerId="ADAL" clId="{A55A4670-734C-4709-A9B6-B4965F573AF9}" dt="2021-11-26T19:15:49.469" v="2039"/>
          <ac:inkMkLst>
            <pc:docMk/>
            <pc:sldMk cId="4109879594" sldId="291"/>
            <ac:inkMk id="28" creationId="{F915D120-4618-4809-9EDB-11859245A1F3}"/>
          </ac:inkMkLst>
        </pc:inkChg>
        <pc:inkChg chg="add del mod">
          <ac:chgData name="Eli Sollid" userId="e46f7c37-2fb6-46dd-81f5-b0f1c9934060" providerId="ADAL" clId="{A55A4670-734C-4709-A9B6-B4965F573AF9}" dt="2021-11-23T22:25:54.162" v="523"/>
          <ac:inkMkLst>
            <pc:docMk/>
            <pc:sldMk cId="4109879594" sldId="291"/>
            <ac:inkMk id="29" creationId="{C6BB2718-DD63-48DF-9F17-338900F6BCA3}"/>
          </ac:inkMkLst>
        </pc:inkChg>
        <pc:inkChg chg="add del mod">
          <ac:chgData name="Eli Sollid" userId="e46f7c37-2fb6-46dd-81f5-b0f1c9934060" providerId="ADAL" clId="{A55A4670-734C-4709-A9B6-B4965F573AF9}" dt="2021-11-26T19:15:49.469" v="2038"/>
          <ac:inkMkLst>
            <pc:docMk/>
            <pc:sldMk cId="4109879594" sldId="291"/>
            <ac:inkMk id="30" creationId="{3752F050-8944-4C4F-9C45-F47F71610922}"/>
          </ac:inkMkLst>
        </pc:inkChg>
        <pc:inkChg chg="add del mod">
          <ac:chgData name="Eli Sollid" userId="e46f7c37-2fb6-46dd-81f5-b0f1c9934060" providerId="ADAL" clId="{A55A4670-734C-4709-A9B6-B4965F573AF9}" dt="2021-11-23T22:25:54.154" v="519"/>
          <ac:inkMkLst>
            <pc:docMk/>
            <pc:sldMk cId="4109879594" sldId="291"/>
            <ac:inkMk id="30" creationId="{FE455DFE-F492-462A-BA86-15BE64B3556F}"/>
          </ac:inkMkLst>
        </pc:inkChg>
        <pc:inkChg chg="add del mod">
          <ac:chgData name="Eli Sollid" userId="e46f7c37-2fb6-46dd-81f5-b0f1c9934060" providerId="ADAL" clId="{A55A4670-734C-4709-A9B6-B4965F573AF9}" dt="2021-11-23T22:25:54.160" v="521"/>
          <ac:inkMkLst>
            <pc:docMk/>
            <pc:sldMk cId="4109879594" sldId="291"/>
            <ac:inkMk id="31" creationId="{02840735-1A73-45A7-91C1-76443EA1DD37}"/>
          </ac:inkMkLst>
        </pc:inkChg>
        <pc:inkChg chg="add del mod">
          <ac:chgData name="Eli Sollid" userId="e46f7c37-2fb6-46dd-81f5-b0f1c9934060" providerId="ADAL" clId="{A55A4670-734C-4709-A9B6-B4965F573AF9}" dt="2021-11-26T19:15:49.466" v="2036"/>
          <ac:inkMkLst>
            <pc:docMk/>
            <pc:sldMk cId="4109879594" sldId="291"/>
            <ac:inkMk id="31" creationId="{A5BA34D3-190E-48EC-80DE-8897D143BB3A}"/>
          </ac:inkMkLst>
        </pc:inkChg>
        <pc:inkChg chg="add del mod">
          <ac:chgData name="Eli Sollid" userId="e46f7c37-2fb6-46dd-81f5-b0f1c9934060" providerId="ADAL" clId="{A55A4670-734C-4709-A9B6-B4965F573AF9}" dt="2021-11-26T19:15:49.464" v="2034"/>
          <ac:inkMkLst>
            <pc:docMk/>
            <pc:sldMk cId="4109879594" sldId="291"/>
            <ac:inkMk id="32" creationId="{9D999E7C-C386-41BC-9F90-020264A0A968}"/>
          </ac:inkMkLst>
        </pc:inkChg>
        <pc:inkChg chg="add del mod">
          <ac:chgData name="Eli Sollid" userId="e46f7c37-2fb6-46dd-81f5-b0f1c9934060" providerId="ADAL" clId="{A55A4670-734C-4709-A9B6-B4965F573AF9}" dt="2021-11-26T19:17:11.794" v="2108"/>
          <ac:inkMkLst>
            <pc:docMk/>
            <pc:sldMk cId="4109879594" sldId="291"/>
            <ac:inkMk id="33" creationId="{3157B730-EAD0-48A3-9826-E177D710ED27}"/>
          </ac:inkMkLst>
        </pc:inkChg>
        <pc:inkChg chg="add del mod">
          <ac:chgData name="Eli Sollid" userId="e46f7c37-2fb6-46dd-81f5-b0f1c9934060" providerId="ADAL" clId="{A55A4670-734C-4709-A9B6-B4965F573AF9}" dt="2021-11-26T19:17:11.789" v="2081"/>
          <ac:inkMkLst>
            <pc:docMk/>
            <pc:sldMk cId="4109879594" sldId="291"/>
            <ac:inkMk id="34" creationId="{27FE4726-163C-4632-8F90-2C44A3FFBAB0}"/>
          </ac:inkMkLst>
        </pc:inkChg>
        <pc:inkChg chg="add del mod">
          <ac:chgData name="Eli Sollid" userId="e46f7c37-2fb6-46dd-81f5-b0f1c9934060" providerId="ADAL" clId="{A55A4670-734C-4709-A9B6-B4965F573AF9}" dt="2021-11-26T19:17:11.790" v="2088"/>
          <ac:inkMkLst>
            <pc:docMk/>
            <pc:sldMk cId="4109879594" sldId="291"/>
            <ac:inkMk id="49" creationId="{B5340969-F3DE-4A32-9290-2C93C4254A39}"/>
          </ac:inkMkLst>
        </pc:inkChg>
        <pc:inkChg chg="add del mod">
          <ac:chgData name="Eli Sollid" userId="e46f7c37-2fb6-46dd-81f5-b0f1c9934060" providerId="ADAL" clId="{A55A4670-734C-4709-A9B6-B4965F573AF9}" dt="2021-11-26T19:15:49.468" v="2037"/>
          <ac:inkMkLst>
            <pc:docMk/>
            <pc:sldMk cId="4109879594" sldId="291"/>
            <ac:inkMk id="50" creationId="{AF903A54-5C02-4A4D-83DA-913CAB9847AB}"/>
          </ac:inkMkLst>
        </pc:inkChg>
        <pc:inkChg chg="add del mod">
          <ac:chgData name="Eli Sollid" userId="e46f7c37-2fb6-46dd-81f5-b0f1c9934060" providerId="ADAL" clId="{A55A4670-734C-4709-A9B6-B4965F573AF9}" dt="2021-11-26T19:17:11.789" v="2083"/>
          <ac:inkMkLst>
            <pc:docMk/>
            <pc:sldMk cId="4109879594" sldId="291"/>
            <ac:inkMk id="51" creationId="{177AB4C0-5928-4A69-8281-91AE5B045808}"/>
          </ac:inkMkLst>
        </pc:inkChg>
        <pc:inkChg chg="add del mod">
          <ac:chgData name="Eli Sollid" userId="e46f7c37-2fb6-46dd-81f5-b0f1c9934060" providerId="ADAL" clId="{A55A4670-734C-4709-A9B6-B4965F573AF9}" dt="2021-11-26T19:17:11.793" v="2102"/>
          <ac:inkMkLst>
            <pc:docMk/>
            <pc:sldMk cId="4109879594" sldId="291"/>
            <ac:inkMk id="52" creationId="{CADF778B-6C1E-4F4E-99B4-C23E0935C826}"/>
          </ac:inkMkLst>
        </pc:inkChg>
        <pc:inkChg chg="add del mod">
          <ac:chgData name="Eli Sollid" userId="e46f7c37-2fb6-46dd-81f5-b0f1c9934060" providerId="ADAL" clId="{A55A4670-734C-4709-A9B6-B4965F573AF9}" dt="2021-11-26T19:17:11.792" v="2095"/>
          <ac:inkMkLst>
            <pc:docMk/>
            <pc:sldMk cId="4109879594" sldId="291"/>
            <ac:inkMk id="53" creationId="{5E324461-F5F0-47B0-BF2D-1F3DB99D7D8F}"/>
          </ac:inkMkLst>
        </pc:inkChg>
        <pc:inkChg chg="add del mod">
          <ac:chgData name="Eli Sollid" userId="e46f7c37-2fb6-46dd-81f5-b0f1c9934060" providerId="ADAL" clId="{A55A4670-734C-4709-A9B6-B4965F573AF9}" dt="2021-11-26T19:17:11.791" v="2090"/>
          <ac:inkMkLst>
            <pc:docMk/>
            <pc:sldMk cId="4109879594" sldId="291"/>
            <ac:inkMk id="55" creationId="{8AA1242B-53CB-4643-998D-6DA02E5CD206}"/>
          </ac:inkMkLst>
        </pc:inkChg>
        <pc:inkChg chg="add del mod">
          <ac:chgData name="Eli Sollid" userId="e46f7c37-2fb6-46dd-81f5-b0f1c9934060" providerId="ADAL" clId="{A55A4670-734C-4709-A9B6-B4965F573AF9}" dt="2021-11-26T19:17:11.793" v="2101"/>
          <ac:inkMkLst>
            <pc:docMk/>
            <pc:sldMk cId="4109879594" sldId="291"/>
            <ac:inkMk id="56" creationId="{31FE8B55-A865-4E52-9103-4EB350E291BC}"/>
          </ac:inkMkLst>
        </pc:inkChg>
        <pc:inkChg chg="add del mod">
          <ac:chgData name="Eli Sollid" userId="e46f7c37-2fb6-46dd-81f5-b0f1c9934060" providerId="ADAL" clId="{A55A4670-734C-4709-A9B6-B4965F573AF9}" dt="2021-11-26T19:17:13.818" v="2118"/>
          <ac:inkMkLst>
            <pc:docMk/>
            <pc:sldMk cId="4109879594" sldId="291"/>
            <ac:inkMk id="57" creationId="{A7C682A5-7806-43E0-9421-6C82FAC7BC0E}"/>
          </ac:inkMkLst>
        </pc:inkChg>
        <pc:inkChg chg="add del mod">
          <ac:chgData name="Eli Sollid" userId="e46f7c37-2fb6-46dd-81f5-b0f1c9934060" providerId="ADAL" clId="{A55A4670-734C-4709-A9B6-B4965F573AF9}" dt="2021-11-26T19:17:13.817" v="2116"/>
          <ac:inkMkLst>
            <pc:docMk/>
            <pc:sldMk cId="4109879594" sldId="291"/>
            <ac:inkMk id="58" creationId="{E5E10F7C-6347-4002-8C64-9234D658AB90}"/>
          </ac:inkMkLst>
        </pc:inkChg>
        <pc:inkChg chg="add del mod">
          <ac:chgData name="Eli Sollid" userId="e46f7c37-2fb6-46dd-81f5-b0f1c9934060" providerId="ADAL" clId="{A55A4670-734C-4709-A9B6-B4965F573AF9}" dt="2021-11-26T19:17:11.789" v="2085"/>
          <ac:inkMkLst>
            <pc:docMk/>
            <pc:sldMk cId="4109879594" sldId="291"/>
            <ac:inkMk id="59" creationId="{98D4AA39-0E27-4CCB-B6F7-37E7DA508418}"/>
          </ac:inkMkLst>
        </pc:inkChg>
        <pc:inkChg chg="add del mod">
          <ac:chgData name="Eli Sollid" userId="e46f7c37-2fb6-46dd-81f5-b0f1c9934060" providerId="ADAL" clId="{A55A4670-734C-4709-A9B6-B4965F573AF9}" dt="2021-11-26T19:17:11.792" v="2100"/>
          <ac:inkMkLst>
            <pc:docMk/>
            <pc:sldMk cId="4109879594" sldId="291"/>
            <ac:inkMk id="60" creationId="{558DF3B0-1505-44F7-95D2-510ED14878A1}"/>
          </ac:inkMkLst>
        </pc:inkChg>
        <pc:inkChg chg="add del mod">
          <ac:chgData name="Eli Sollid" userId="e46f7c37-2fb6-46dd-81f5-b0f1c9934060" providerId="ADAL" clId="{A55A4670-734C-4709-A9B6-B4965F573AF9}" dt="2021-11-26T19:17:11.792" v="2099"/>
          <ac:inkMkLst>
            <pc:docMk/>
            <pc:sldMk cId="4109879594" sldId="291"/>
            <ac:inkMk id="61" creationId="{61BFED86-C820-4D27-89A2-610DE5444147}"/>
          </ac:inkMkLst>
        </pc:inkChg>
        <pc:inkChg chg="add del">
          <ac:chgData name="Eli Sollid" userId="e46f7c37-2fb6-46dd-81f5-b0f1c9934060" providerId="ADAL" clId="{A55A4670-734C-4709-A9B6-B4965F573AF9}" dt="2021-11-26T19:17:11.786" v="2077"/>
          <ac:inkMkLst>
            <pc:docMk/>
            <pc:sldMk cId="4109879594" sldId="291"/>
            <ac:inkMk id="63" creationId="{0D6D1B22-538C-455F-BE59-A3ABC290AA8B}"/>
          </ac:inkMkLst>
        </pc:inkChg>
        <pc:inkChg chg="add del mod">
          <ac:chgData name="Eli Sollid" userId="e46f7c37-2fb6-46dd-81f5-b0f1c9934060" providerId="ADAL" clId="{A55A4670-734C-4709-A9B6-B4965F573AF9}" dt="2021-11-26T19:17:11.787" v="2079"/>
          <ac:inkMkLst>
            <pc:docMk/>
            <pc:sldMk cId="4109879594" sldId="291"/>
            <ac:inkMk id="64" creationId="{89DAFE22-9C38-4E5F-98C4-E2DB31BEAABC}"/>
          </ac:inkMkLst>
        </pc:inkChg>
        <pc:inkChg chg="add del mod">
          <ac:chgData name="Eli Sollid" userId="e46f7c37-2fb6-46dd-81f5-b0f1c9934060" providerId="ADAL" clId="{A55A4670-734C-4709-A9B6-B4965F573AF9}" dt="2021-11-26T19:17:11.783" v="2076"/>
          <ac:inkMkLst>
            <pc:docMk/>
            <pc:sldMk cId="4109879594" sldId="291"/>
            <ac:inkMk id="65" creationId="{DD67CB03-327A-454A-BBFC-B3C4236DFA67}"/>
          </ac:inkMkLst>
        </pc:inkChg>
        <pc:inkChg chg="add del mod">
          <ac:chgData name="Eli Sollid" userId="e46f7c37-2fb6-46dd-81f5-b0f1c9934060" providerId="ADAL" clId="{A55A4670-734C-4709-A9B6-B4965F573AF9}" dt="2021-11-26T19:17:11.791" v="2093"/>
          <ac:inkMkLst>
            <pc:docMk/>
            <pc:sldMk cId="4109879594" sldId="291"/>
            <ac:inkMk id="66" creationId="{5AE08B15-475A-47C9-9937-539438A0712B}"/>
          </ac:inkMkLst>
        </pc:inkChg>
        <pc:inkChg chg="add del mod">
          <ac:chgData name="Eli Sollid" userId="e46f7c37-2fb6-46dd-81f5-b0f1c9934060" providerId="ADAL" clId="{A55A4670-734C-4709-A9B6-B4965F573AF9}" dt="2021-11-26T19:17:11.794" v="2105"/>
          <ac:inkMkLst>
            <pc:docMk/>
            <pc:sldMk cId="4109879594" sldId="291"/>
            <ac:inkMk id="67" creationId="{2C5D4437-9385-45E8-86BD-7CF02EE5DB18}"/>
          </ac:inkMkLst>
        </pc:inkChg>
        <pc:inkChg chg="add del mod">
          <ac:chgData name="Eli Sollid" userId="e46f7c37-2fb6-46dd-81f5-b0f1c9934060" providerId="ADAL" clId="{A55A4670-734C-4709-A9B6-B4965F573AF9}" dt="2021-11-26T19:17:11.794" v="2110"/>
          <ac:inkMkLst>
            <pc:docMk/>
            <pc:sldMk cId="4109879594" sldId="291"/>
            <ac:inkMk id="68" creationId="{925059DD-06B0-4411-929C-73369D462B77}"/>
          </ac:inkMkLst>
        </pc:inkChg>
        <pc:inkChg chg="add del mod">
          <ac:chgData name="Eli Sollid" userId="e46f7c37-2fb6-46dd-81f5-b0f1c9934060" providerId="ADAL" clId="{A55A4670-734C-4709-A9B6-B4965F573AF9}" dt="2021-11-26T19:17:11.789" v="2084"/>
          <ac:inkMkLst>
            <pc:docMk/>
            <pc:sldMk cId="4109879594" sldId="291"/>
            <ac:inkMk id="69" creationId="{8EA49A14-2C94-4BF2-89D2-8DE5273416ED}"/>
          </ac:inkMkLst>
        </pc:inkChg>
        <pc:inkChg chg="add del mod">
          <ac:chgData name="Eli Sollid" userId="e46f7c37-2fb6-46dd-81f5-b0f1c9934060" providerId="ADAL" clId="{A55A4670-734C-4709-A9B6-B4965F573AF9}" dt="2021-11-26T19:17:11.792" v="2096"/>
          <ac:inkMkLst>
            <pc:docMk/>
            <pc:sldMk cId="4109879594" sldId="291"/>
            <ac:inkMk id="70" creationId="{32FA17E6-4BA2-4803-9ED2-48A77B614DFC}"/>
          </ac:inkMkLst>
        </pc:inkChg>
        <pc:inkChg chg="add del mod">
          <ac:chgData name="Eli Sollid" userId="e46f7c37-2fb6-46dd-81f5-b0f1c9934060" providerId="ADAL" clId="{A55A4670-734C-4709-A9B6-B4965F573AF9}" dt="2021-11-26T19:17:11.791" v="2091"/>
          <ac:inkMkLst>
            <pc:docMk/>
            <pc:sldMk cId="4109879594" sldId="291"/>
            <ac:inkMk id="72" creationId="{D8F7A3BF-BFFC-4D7A-BBDD-262FE9AA76E0}"/>
          </ac:inkMkLst>
        </pc:inkChg>
        <pc:inkChg chg="add del mod">
          <ac:chgData name="Eli Sollid" userId="e46f7c37-2fb6-46dd-81f5-b0f1c9934060" providerId="ADAL" clId="{A55A4670-734C-4709-A9B6-B4965F573AF9}" dt="2021-11-26T19:17:11.789" v="2082"/>
          <ac:inkMkLst>
            <pc:docMk/>
            <pc:sldMk cId="4109879594" sldId="291"/>
            <ac:inkMk id="73" creationId="{D741F379-5AEF-4916-B0EE-3B135BDFC881}"/>
          </ac:inkMkLst>
        </pc:inkChg>
        <pc:inkChg chg="add del mod">
          <ac:chgData name="Eli Sollid" userId="e46f7c37-2fb6-46dd-81f5-b0f1c9934060" providerId="ADAL" clId="{A55A4670-734C-4709-A9B6-B4965F573AF9}" dt="2021-11-26T19:17:11.793" v="2103"/>
          <ac:inkMkLst>
            <pc:docMk/>
            <pc:sldMk cId="4109879594" sldId="291"/>
            <ac:inkMk id="74" creationId="{7DEC9D83-A92A-4D3F-8F31-5B9C3AE73DCF}"/>
          </ac:inkMkLst>
        </pc:inkChg>
        <pc:inkChg chg="add del mod">
          <ac:chgData name="Eli Sollid" userId="e46f7c37-2fb6-46dd-81f5-b0f1c9934060" providerId="ADAL" clId="{A55A4670-734C-4709-A9B6-B4965F573AF9}" dt="2021-11-26T19:17:11.787" v="2078"/>
          <ac:inkMkLst>
            <pc:docMk/>
            <pc:sldMk cId="4109879594" sldId="291"/>
            <ac:inkMk id="75" creationId="{624B66B1-9F0D-42A9-9267-C29930AD0890}"/>
          </ac:inkMkLst>
        </pc:inkChg>
        <pc:inkChg chg="add del mod">
          <ac:chgData name="Eli Sollid" userId="e46f7c37-2fb6-46dd-81f5-b0f1c9934060" providerId="ADAL" clId="{A55A4670-734C-4709-A9B6-B4965F573AF9}" dt="2021-11-26T19:17:13.815" v="2114"/>
          <ac:inkMkLst>
            <pc:docMk/>
            <pc:sldMk cId="4109879594" sldId="291"/>
            <ac:inkMk id="76" creationId="{8A2EA8E8-4EC1-41F1-A977-0B8B013AD3DE}"/>
          </ac:inkMkLst>
        </pc:inkChg>
        <pc:inkChg chg="add del mod">
          <ac:chgData name="Eli Sollid" userId="e46f7c37-2fb6-46dd-81f5-b0f1c9934060" providerId="ADAL" clId="{A55A4670-734C-4709-A9B6-B4965F573AF9}" dt="2021-11-26T19:17:11.790" v="2086"/>
          <ac:inkMkLst>
            <pc:docMk/>
            <pc:sldMk cId="4109879594" sldId="291"/>
            <ac:inkMk id="77" creationId="{1746B043-A653-4CB5-9083-59999DD30ECB}"/>
          </ac:inkMkLst>
        </pc:inkChg>
        <pc:inkChg chg="add del mod">
          <ac:chgData name="Eli Sollid" userId="e46f7c37-2fb6-46dd-81f5-b0f1c9934060" providerId="ADAL" clId="{A55A4670-734C-4709-A9B6-B4965F573AF9}" dt="2021-11-26T19:17:13.801" v="2112"/>
          <ac:inkMkLst>
            <pc:docMk/>
            <pc:sldMk cId="4109879594" sldId="291"/>
            <ac:inkMk id="78" creationId="{5D9D31D2-ADD0-4AEA-9AB2-0F0F65BFA09C}"/>
          </ac:inkMkLst>
        </pc:inkChg>
        <pc:inkChg chg="add del mod">
          <ac:chgData name="Eli Sollid" userId="e46f7c37-2fb6-46dd-81f5-b0f1c9934060" providerId="ADAL" clId="{A55A4670-734C-4709-A9B6-B4965F573AF9}" dt="2021-11-26T19:17:11.794" v="2104"/>
          <ac:inkMkLst>
            <pc:docMk/>
            <pc:sldMk cId="4109879594" sldId="291"/>
            <ac:inkMk id="79" creationId="{BA35A613-E453-4689-AACE-B39FFB4B9488}"/>
          </ac:inkMkLst>
        </pc:inkChg>
        <pc:inkChg chg="add del mod">
          <ac:chgData name="Eli Sollid" userId="e46f7c37-2fb6-46dd-81f5-b0f1c9934060" providerId="ADAL" clId="{A55A4670-734C-4709-A9B6-B4965F573AF9}" dt="2021-11-26T19:17:11.794" v="2107"/>
          <ac:inkMkLst>
            <pc:docMk/>
            <pc:sldMk cId="4109879594" sldId="291"/>
            <ac:inkMk id="80" creationId="{1B43B7F5-9C40-4B7F-9A07-A8688505C0C3}"/>
          </ac:inkMkLst>
        </pc:inkChg>
        <pc:inkChg chg="add del mod">
          <ac:chgData name="Eli Sollid" userId="e46f7c37-2fb6-46dd-81f5-b0f1c9934060" providerId="ADAL" clId="{A55A4670-734C-4709-A9B6-B4965F573AF9}" dt="2021-11-26T19:17:11.794" v="2109"/>
          <ac:inkMkLst>
            <pc:docMk/>
            <pc:sldMk cId="4109879594" sldId="291"/>
            <ac:inkMk id="82" creationId="{F7ECC05A-376E-4D60-B45A-9C6925ABB417}"/>
          </ac:inkMkLst>
        </pc:inkChg>
        <pc:inkChg chg="add del mod">
          <ac:chgData name="Eli Sollid" userId="e46f7c37-2fb6-46dd-81f5-b0f1c9934060" providerId="ADAL" clId="{A55A4670-734C-4709-A9B6-B4965F573AF9}" dt="2021-11-26T19:17:11.791" v="2092"/>
          <ac:inkMkLst>
            <pc:docMk/>
            <pc:sldMk cId="4109879594" sldId="291"/>
            <ac:inkMk id="83" creationId="{B78AF6C7-3A2D-4FE0-9F6D-428B797A1098}"/>
          </ac:inkMkLst>
        </pc:inkChg>
        <pc:inkChg chg="add del mod">
          <ac:chgData name="Eli Sollid" userId="e46f7c37-2fb6-46dd-81f5-b0f1c9934060" providerId="ADAL" clId="{A55A4670-734C-4709-A9B6-B4965F573AF9}" dt="2021-11-26T19:17:11.790" v="2087"/>
          <ac:inkMkLst>
            <pc:docMk/>
            <pc:sldMk cId="4109879594" sldId="291"/>
            <ac:inkMk id="84" creationId="{CB3D97CE-99C7-4F4C-8EFA-AE95194A043C}"/>
          </ac:inkMkLst>
        </pc:inkChg>
        <pc:inkChg chg="add del mod">
          <ac:chgData name="Eli Sollid" userId="e46f7c37-2fb6-46dd-81f5-b0f1c9934060" providerId="ADAL" clId="{A55A4670-734C-4709-A9B6-B4965F573AF9}" dt="2021-11-26T19:17:11.791" v="2089"/>
          <ac:inkMkLst>
            <pc:docMk/>
            <pc:sldMk cId="4109879594" sldId="291"/>
            <ac:inkMk id="85" creationId="{E076B768-A429-4CE0-B2FD-7DE94BA3C845}"/>
          </ac:inkMkLst>
        </pc:inkChg>
        <pc:inkChg chg="add del mod">
          <ac:chgData name="Eli Sollid" userId="e46f7c37-2fb6-46dd-81f5-b0f1c9934060" providerId="ADAL" clId="{A55A4670-734C-4709-A9B6-B4965F573AF9}" dt="2021-11-26T19:17:11.794" v="2106"/>
          <ac:inkMkLst>
            <pc:docMk/>
            <pc:sldMk cId="4109879594" sldId="291"/>
            <ac:inkMk id="86" creationId="{4C3856EC-83BB-4C1D-B3C1-84253C069892}"/>
          </ac:inkMkLst>
        </pc:inkChg>
        <pc:inkChg chg="add del mod">
          <ac:chgData name="Eli Sollid" userId="e46f7c37-2fb6-46dd-81f5-b0f1c9934060" providerId="ADAL" clId="{A55A4670-734C-4709-A9B6-B4965F573AF9}" dt="2021-11-26T19:17:11.788" v="2080"/>
          <ac:inkMkLst>
            <pc:docMk/>
            <pc:sldMk cId="4109879594" sldId="291"/>
            <ac:inkMk id="87" creationId="{544EAF42-3BDD-4425-8BEB-AEB2ACE2D1D3}"/>
          </ac:inkMkLst>
        </pc:inkChg>
        <pc:inkChg chg="add del mod">
          <ac:chgData name="Eli Sollid" userId="e46f7c37-2fb6-46dd-81f5-b0f1c9934060" providerId="ADAL" clId="{A55A4670-734C-4709-A9B6-B4965F573AF9}" dt="2021-11-26T19:17:11.792" v="2097"/>
          <ac:inkMkLst>
            <pc:docMk/>
            <pc:sldMk cId="4109879594" sldId="291"/>
            <ac:inkMk id="88" creationId="{17792162-80A0-4242-B4DF-A229F7E6FD19}"/>
          </ac:inkMkLst>
        </pc:inkChg>
        <pc:inkChg chg="add del">
          <ac:chgData name="Eli Sollid" userId="e46f7c37-2fb6-46dd-81f5-b0f1c9934060" providerId="ADAL" clId="{A55A4670-734C-4709-A9B6-B4965F573AF9}" dt="2021-11-26T19:17:11.792" v="2098"/>
          <ac:inkMkLst>
            <pc:docMk/>
            <pc:sldMk cId="4109879594" sldId="291"/>
            <ac:inkMk id="89" creationId="{27F1C56D-7B6C-4702-955F-E3DAC53AC25B}"/>
          </ac:inkMkLst>
        </pc:inkChg>
        <pc:inkChg chg="add">
          <ac:chgData name="Eli Sollid" userId="e46f7c37-2fb6-46dd-81f5-b0f1c9934060" providerId="ADAL" clId="{A55A4670-734C-4709-A9B6-B4965F573AF9}" dt="2021-11-23T22:27:19.789" v="567" actId="9405"/>
          <ac:inkMkLst>
            <pc:docMk/>
            <pc:sldMk cId="4109879594" sldId="291"/>
            <ac:inkMk id="91" creationId="{D1C0ABF8-7793-481A-BFEA-73137B58A973}"/>
          </ac:inkMkLst>
        </pc:inkChg>
        <pc:inkChg chg="add del mod">
          <ac:chgData name="Eli Sollid" userId="e46f7c37-2fb6-46dd-81f5-b0f1c9934060" providerId="ADAL" clId="{A55A4670-734C-4709-A9B6-B4965F573AF9}" dt="2021-11-26T19:17:13.819" v="2120"/>
          <ac:inkMkLst>
            <pc:docMk/>
            <pc:sldMk cId="4109879594" sldId="291"/>
            <ac:inkMk id="92" creationId="{DD9A7C84-4313-4E74-8E15-4EE1AACF85B1}"/>
          </ac:inkMkLst>
        </pc:inkChg>
        <pc:inkChg chg="add del mod">
          <ac:chgData name="Eli Sollid" userId="e46f7c37-2fb6-46dd-81f5-b0f1c9934060" providerId="ADAL" clId="{A55A4670-734C-4709-A9B6-B4965F573AF9}" dt="2021-11-26T19:17:13.818" v="2117"/>
          <ac:inkMkLst>
            <pc:docMk/>
            <pc:sldMk cId="4109879594" sldId="291"/>
            <ac:inkMk id="93" creationId="{049834C0-53C2-485A-AAE2-8F60DD2445E6}"/>
          </ac:inkMkLst>
        </pc:inkChg>
        <pc:inkChg chg="add del mod">
          <ac:chgData name="Eli Sollid" userId="e46f7c37-2fb6-46dd-81f5-b0f1c9934060" providerId="ADAL" clId="{A55A4670-734C-4709-A9B6-B4965F573AF9}" dt="2021-11-26T19:17:13.816" v="2115"/>
          <ac:inkMkLst>
            <pc:docMk/>
            <pc:sldMk cId="4109879594" sldId="291"/>
            <ac:inkMk id="94" creationId="{F88C0B12-2ADA-48A2-910B-993FF9BC6A3F}"/>
          </ac:inkMkLst>
        </pc:inkChg>
        <pc:inkChg chg="add del mod">
          <ac:chgData name="Eli Sollid" userId="e46f7c37-2fb6-46dd-81f5-b0f1c9934060" providerId="ADAL" clId="{A55A4670-734C-4709-A9B6-B4965F573AF9}" dt="2021-11-26T19:17:13.801" v="2113"/>
          <ac:inkMkLst>
            <pc:docMk/>
            <pc:sldMk cId="4109879594" sldId="291"/>
            <ac:inkMk id="95" creationId="{DF9B2A33-F9F9-4610-B780-E8D87AB88829}"/>
          </ac:inkMkLst>
        </pc:inkChg>
        <pc:inkChg chg="add del mod">
          <ac:chgData name="Eli Sollid" userId="e46f7c37-2fb6-46dd-81f5-b0f1c9934060" providerId="ADAL" clId="{A55A4670-734C-4709-A9B6-B4965F573AF9}" dt="2021-11-26T19:16:12.755" v="2061"/>
          <ac:inkMkLst>
            <pc:docMk/>
            <pc:sldMk cId="4109879594" sldId="291"/>
            <ac:inkMk id="97" creationId="{9300B19D-A953-4D62-BDB1-5EB61793066E}"/>
          </ac:inkMkLst>
        </pc:inkChg>
        <pc:inkChg chg="add del mod">
          <ac:chgData name="Eli Sollid" userId="e46f7c37-2fb6-46dd-81f5-b0f1c9934060" providerId="ADAL" clId="{A55A4670-734C-4709-A9B6-B4965F573AF9}" dt="2021-11-26T19:16:12.187" v="2060"/>
          <ac:inkMkLst>
            <pc:docMk/>
            <pc:sldMk cId="4109879594" sldId="291"/>
            <ac:inkMk id="98" creationId="{D5A9D0DA-78A4-423B-AEC0-79B5EC00ECBE}"/>
          </ac:inkMkLst>
        </pc:inkChg>
        <pc:inkChg chg="add del mod">
          <ac:chgData name="Eli Sollid" userId="e46f7c37-2fb6-46dd-81f5-b0f1c9934060" providerId="ADAL" clId="{A55A4670-734C-4709-A9B6-B4965F573AF9}" dt="2021-11-26T19:16:11.802" v="2059"/>
          <ac:inkMkLst>
            <pc:docMk/>
            <pc:sldMk cId="4109879594" sldId="291"/>
            <ac:inkMk id="100" creationId="{53675A0B-95ED-4377-938B-4B3F35EEB3E3}"/>
          </ac:inkMkLst>
        </pc:inkChg>
        <pc:inkChg chg="add del mod">
          <ac:chgData name="Eli Sollid" userId="e46f7c37-2fb6-46dd-81f5-b0f1c9934060" providerId="ADAL" clId="{A55A4670-734C-4709-A9B6-B4965F573AF9}" dt="2021-11-26T19:16:16.736" v="2066"/>
          <ac:inkMkLst>
            <pc:docMk/>
            <pc:sldMk cId="4109879594" sldId="291"/>
            <ac:inkMk id="102" creationId="{528130A0-244C-4BD1-8A99-2FAE48C7AF81}"/>
          </ac:inkMkLst>
        </pc:inkChg>
        <pc:inkChg chg="add del mod">
          <ac:chgData name="Eli Sollid" userId="e46f7c37-2fb6-46dd-81f5-b0f1c9934060" providerId="ADAL" clId="{A55A4670-734C-4709-A9B6-B4965F573AF9}" dt="2021-11-26T19:16:16.066" v="2065"/>
          <ac:inkMkLst>
            <pc:docMk/>
            <pc:sldMk cId="4109879594" sldId="291"/>
            <ac:inkMk id="103" creationId="{D4A1EB22-3BCF-41D9-81AB-CCE9B1E8FDBA}"/>
          </ac:inkMkLst>
        </pc:inkChg>
        <pc:inkChg chg="add del mod">
          <ac:chgData name="Eli Sollid" userId="e46f7c37-2fb6-46dd-81f5-b0f1c9934060" providerId="ADAL" clId="{A55A4670-734C-4709-A9B6-B4965F573AF9}" dt="2021-11-26T19:17:13.801" v="2111"/>
          <ac:inkMkLst>
            <pc:docMk/>
            <pc:sldMk cId="4109879594" sldId="291"/>
            <ac:inkMk id="105" creationId="{6A1C162E-EA52-49FB-BF9F-C35F03ADC8D8}"/>
          </ac:inkMkLst>
        </pc:inkChg>
        <pc:inkChg chg="add del">
          <ac:chgData name="Eli Sollid" userId="e46f7c37-2fb6-46dd-81f5-b0f1c9934060" providerId="ADAL" clId="{A55A4670-734C-4709-A9B6-B4965F573AF9}" dt="2021-11-26T19:16:18.906" v="2069"/>
          <ac:inkMkLst>
            <pc:docMk/>
            <pc:sldMk cId="4109879594" sldId="291"/>
            <ac:inkMk id="106" creationId="{AAD0E96E-BE3C-4FAB-AD9F-4EB4329EDC89}"/>
          </ac:inkMkLst>
        </pc:inkChg>
        <pc:inkChg chg="add del mod">
          <ac:chgData name="Eli Sollid" userId="e46f7c37-2fb6-46dd-81f5-b0f1c9934060" providerId="ADAL" clId="{A55A4670-734C-4709-A9B6-B4965F573AF9}" dt="2021-11-26T19:16:20.308" v="2072"/>
          <ac:inkMkLst>
            <pc:docMk/>
            <pc:sldMk cId="4109879594" sldId="291"/>
            <ac:inkMk id="107" creationId="{EEC892B5-7923-4238-85CE-9D6E610ECCEC}"/>
          </ac:inkMkLst>
        </pc:inkChg>
        <pc:inkChg chg="add del">
          <ac:chgData name="Eli Sollid" userId="e46f7c37-2fb6-46dd-81f5-b0f1c9934060" providerId="ADAL" clId="{A55A4670-734C-4709-A9B6-B4965F573AF9}" dt="2021-11-26T19:16:21.609" v="2074"/>
          <ac:inkMkLst>
            <pc:docMk/>
            <pc:sldMk cId="4109879594" sldId="291"/>
            <ac:inkMk id="109" creationId="{DF8BB7F8-2B8E-4717-B926-D3F678DAAAF4}"/>
          </ac:inkMkLst>
        </pc:inkChg>
        <pc:inkChg chg="add del">
          <ac:chgData name="Eli Sollid" userId="e46f7c37-2fb6-46dd-81f5-b0f1c9934060" providerId="ADAL" clId="{A55A4670-734C-4709-A9B6-B4965F573AF9}" dt="2021-11-26T19:17:13.818" v="2119"/>
          <ac:inkMkLst>
            <pc:docMk/>
            <pc:sldMk cId="4109879594" sldId="291"/>
            <ac:inkMk id="110" creationId="{17C7DC01-9D8D-4ED0-988F-0F11C11020AD}"/>
          </ac:inkMkLst>
        </pc:inkChg>
      </pc:sldChg>
      <pc:sldChg chg="addSp delSp modSp add mod">
        <pc:chgData name="Eli Sollid" userId="e46f7c37-2fb6-46dd-81f5-b0f1c9934060" providerId="ADAL" clId="{A55A4670-734C-4709-A9B6-B4965F573AF9}" dt="2021-11-26T19:23:30.613" v="2170"/>
        <pc:sldMkLst>
          <pc:docMk/>
          <pc:sldMk cId="736389161" sldId="292"/>
        </pc:sldMkLst>
        <pc:grpChg chg="del mod">
          <ac:chgData name="Eli Sollid" userId="e46f7c37-2fb6-46dd-81f5-b0f1c9934060" providerId="ADAL" clId="{A55A4670-734C-4709-A9B6-B4965F573AF9}" dt="2021-11-23T22:27:40.714" v="573"/>
          <ac:grpSpMkLst>
            <pc:docMk/>
            <pc:sldMk cId="736389161" sldId="292"/>
            <ac:grpSpMk id="13" creationId="{52AB42A2-6BE8-414C-86E5-782E6D4AD15B}"/>
          </ac:grpSpMkLst>
        </pc:grpChg>
        <pc:grpChg chg="del mod">
          <ac:chgData name="Eli Sollid" userId="e46f7c37-2fb6-46dd-81f5-b0f1c9934060" providerId="ADAL" clId="{A55A4670-734C-4709-A9B6-B4965F573AF9}" dt="2021-11-23T22:27:51.270" v="585"/>
          <ac:grpSpMkLst>
            <pc:docMk/>
            <pc:sldMk cId="736389161" sldId="292"/>
            <ac:grpSpMk id="17" creationId="{905279FD-EB0D-4653-AC6A-CE371AD2E912}"/>
          </ac:grpSpMkLst>
        </pc:grpChg>
        <pc:grpChg chg="del mod">
          <ac:chgData name="Eli Sollid" userId="e46f7c37-2fb6-46dd-81f5-b0f1c9934060" providerId="ADAL" clId="{A55A4670-734C-4709-A9B6-B4965F573AF9}" dt="2021-11-23T22:30:07.049" v="689"/>
          <ac:grpSpMkLst>
            <pc:docMk/>
            <pc:sldMk cId="736389161" sldId="292"/>
            <ac:grpSpMk id="29" creationId="{5922B8A4-2848-467E-A9F8-88E228E167C7}"/>
          </ac:grpSpMkLst>
        </pc:grpChg>
        <pc:grpChg chg="del mod">
          <ac:chgData name="Eli Sollid" userId="e46f7c37-2fb6-46dd-81f5-b0f1c9934060" providerId="ADAL" clId="{A55A4670-734C-4709-A9B6-B4965F573AF9}" dt="2021-11-23T22:28:10.081" v="590"/>
          <ac:grpSpMkLst>
            <pc:docMk/>
            <pc:sldMk cId="736389161" sldId="292"/>
            <ac:grpSpMk id="36" creationId="{278FC982-094C-4CA4-BF35-056018349B5D}"/>
          </ac:grpSpMkLst>
        </pc:grpChg>
        <pc:grpChg chg="del mod">
          <ac:chgData name="Eli Sollid" userId="e46f7c37-2fb6-46dd-81f5-b0f1c9934060" providerId="ADAL" clId="{A55A4670-734C-4709-A9B6-B4965F573AF9}" dt="2021-11-23T22:28:11.337" v="592"/>
          <ac:grpSpMkLst>
            <pc:docMk/>
            <pc:sldMk cId="736389161" sldId="292"/>
            <ac:grpSpMk id="38" creationId="{0CD2217E-C6F9-4375-AA73-960A2969CD99}"/>
          </ac:grpSpMkLst>
        </pc:grpChg>
        <pc:grpChg chg="del mod">
          <ac:chgData name="Eli Sollid" userId="e46f7c37-2fb6-46dd-81f5-b0f1c9934060" providerId="ADAL" clId="{A55A4670-734C-4709-A9B6-B4965F573AF9}" dt="2021-11-23T22:28:54.315" v="614"/>
          <ac:grpSpMkLst>
            <pc:docMk/>
            <pc:sldMk cId="736389161" sldId="292"/>
            <ac:grpSpMk id="40" creationId="{199A139A-28C8-4670-A5FF-5C8F4EC39628}"/>
          </ac:grpSpMkLst>
        </pc:grpChg>
        <pc:grpChg chg="del mod">
          <ac:chgData name="Eli Sollid" userId="e46f7c37-2fb6-46dd-81f5-b0f1c9934060" providerId="ADAL" clId="{A55A4670-734C-4709-A9B6-B4965F573AF9}" dt="2021-11-23T22:28:37.902" v="600"/>
          <ac:grpSpMkLst>
            <pc:docMk/>
            <pc:sldMk cId="736389161" sldId="292"/>
            <ac:grpSpMk id="44" creationId="{CC0800DA-AEDC-4E98-9732-43A1CF62CCE6}"/>
          </ac:grpSpMkLst>
        </pc:grpChg>
        <pc:grpChg chg="del mod">
          <ac:chgData name="Eli Sollid" userId="e46f7c37-2fb6-46dd-81f5-b0f1c9934060" providerId="ADAL" clId="{A55A4670-734C-4709-A9B6-B4965F573AF9}" dt="2021-11-23T22:29:20.124" v="625"/>
          <ac:grpSpMkLst>
            <pc:docMk/>
            <pc:sldMk cId="736389161" sldId="292"/>
            <ac:grpSpMk id="49" creationId="{9B5136F0-7553-457F-BE9C-6F33174D0F86}"/>
          </ac:grpSpMkLst>
        </pc:grpChg>
        <pc:grpChg chg="del mod">
          <ac:chgData name="Eli Sollid" userId="e46f7c37-2fb6-46dd-81f5-b0f1c9934060" providerId="ADAL" clId="{A55A4670-734C-4709-A9B6-B4965F573AF9}" dt="2021-11-23T22:28:46.495" v="610"/>
          <ac:grpSpMkLst>
            <pc:docMk/>
            <pc:sldMk cId="736389161" sldId="292"/>
            <ac:grpSpMk id="52" creationId="{F323F794-6FC9-41CA-B80E-187B525E929F}"/>
          </ac:grpSpMkLst>
        </pc:grpChg>
        <pc:grpChg chg="del mod">
          <ac:chgData name="Eli Sollid" userId="e46f7c37-2fb6-46dd-81f5-b0f1c9934060" providerId="ADAL" clId="{A55A4670-734C-4709-A9B6-B4965F573AF9}" dt="2021-11-23T22:29:20.124" v="625"/>
          <ac:grpSpMkLst>
            <pc:docMk/>
            <pc:sldMk cId="736389161" sldId="292"/>
            <ac:grpSpMk id="56" creationId="{9D8D87DB-04E1-4E3D-87ED-EAE3C9875D9A}"/>
          </ac:grpSpMkLst>
        </pc:grpChg>
        <pc:grpChg chg="del mod">
          <ac:chgData name="Eli Sollid" userId="e46f7c37-2fb6-46dd-81f5-b0f1c9934060" providerId="ADAL" clId="{A55A4670-734C-4709-A9B6-B4965F573AF9}" dt="2021-11-23T22:29:14.959" v="622"/>
          <ac:grpSpMkLst>
            <pc:docMk/>
            <pc:sldMk cId="736389161" sldId="292"/>
            <ac:grpSpMk id="61" creationId="{0E68227D-21A6-45CC-98ED-6F046AFDCE61}"/>
          </ac:grpSpMkLst>
        </pc:grpChg>
        <pc:grpChg chg="del mod">
          <ac:chgData name="Eli Sollid" userId="e46f7c37-2fb6-46dd-81f5-b0f1c9934060" providerId="ADAL" clId="{A55A4670-734C-4709-A9B6-B4965F573AF9}" dt="2021-11-23T22:29:20.124" v="625"/>
          <ac:grpSpMkLst>
            <pc:docMk/>
            <pc:sldMk cId="736389161" sldId="292"/>
            <ac:grpSpMk id="63" creationId="{C127A05D-6FEC-4A31-BD35-A04466EA1C79}"/>
          </ac:grpSpMkLst>
        </pc:grpChg>
        <pc:grpChg chg="del mod">
          <ac:chgData name="Eli Sollid" userId="e46f7c37-2fb6-46dd-81f5-b0f1c9934060" providerId="ADAL" clId="{A55A4670-734C-4709-A9B6-B4965F573AF9}" dt="2021-11-23T22:29:31.245" v="649"/>
          <ac:grpSpMkLst>
            <pc:docMk/>
            <pc:sldMk cId="736389161" sldId="292"/>
            <ac:grpSpMk id="66" creationId="{AEA107CD-9A09-4503-A15C-F3814D0DD1AE}"/>
          </ac:grpSpMkLst>
        </pc:grpChg>
        <pc:grpChg chg="del mod">
          <ac:chgData name="Eli Sollid" userId="e46f7c37-2fb6-46dd-81f5-b0f1c9934060" providerId="ADAL" clId="{A55A4670-734C-4709-A9B6-B4965F573AF9}" dt="2021-11-23T22:29:31.245" v="649"/>
          <ac:grpSpMkLst>
            <pc:docMk/>
            <pc:sldMk cId="736389161" sldId="292"/>
            <ac:grpSpMk id="79" creationId="{2ED349EB-B358-41BC-ACF0-BF4AF016774D}"/>
          </ac:grpSpMkLst>
        </pc:grpChg>
        <pc:grpChg chg="del mod">
          <ac:chgData name="Eli Sollid" userId="e46f7c37-2fb6-46dd-81f5-b0f1c9934060" providerId="ADAL" clId="{A55A4670-734C-4709-A9B6-B4965F573AF9}" dt="2021-11-23T22:29:33.341" v="653"/>
          <ac:grpSpMkLst>
            <pc:docMk/>
            <pc:sldMk cId="736389161" sldId="292"/>
            <ac:grpSpMk id="84" creationId="{1D7AA36E-1142-45DA-BB60-9552CE87DEEE}"/>
          </ac:grpSpMkLst>
        </pc:grpChg>
        <pc:grpChg chg="del mod">
          <ac:chgData name="Eli Sollid" userId="e46f7c37-2fb6-46dd-81f5-b0f1c9934060" providerId="ADAL" clId="{A55A4670-734C-4709-A9B6-B4965F573AF9}" dt="2021-11-23T22:29:41.165" v="660"/>
          <ac:grpSpMkLst>
            <pc:docMk/>
            <pc:sldMk cId="736389161" sldId="292"/>
            <ac:grpSpMk id="88" creationId="{5FF2F8BF-A3E7-49B1-BB5E-0BAFC6748DB7}"/>
          </ac:grpSpMkLst>
        </pc:grpChg>
        <pc:grpChg chg="del mod">
          <ac:chgData name="Eli Sollid" userId="e46f7c37-2fb6-46dd-81f5-b0f1c9934060" providerId="ADAL" clId="{A55A4670-734C-4709-A9B6-B4965F573AF9}" dt="2021-11-23T22:29:56.870" v="676"/>
          <ac:grpSpMkLst>
            <pc:docMk/>
            <pc:sldMk cId="736389161" sldId="292"/>
            <ac:grpSpMk id="95" creationId="{B0EE38FC-8BE8-41B7-A6EC-D8D383546C96}"/>
          </ac:grpSpMkLst>
        </pc:grpChg>
        <pc:grpChg chg="del mod">
          <ac:chgData name="Eli Sollid" userId="e46f7c37-2fb6-46dd-81f5-b0f1c9934060" providerId="ADAL" clId="{A55A4670-734C-4709-A9B6-B4965F573AF9}" dt="2021-11-23T22:29:46.402" v="668"/>
          <ac:grpSpMkLst>
            <pc:docMk/>
            <pc:sldMk cId="736389161" sldId="292"/>
            <ac:grpSpMk id="100" creationId="{DE93E01C-657B-4E0C-A803-309A2B8875AE}"/>
          </ac:grpSpMkLst>
        </pc:grpChg>
        <pc:grpChg chg="del mod">
          <ac:chgData name="Eli Sollid" userId="e46f7c37-2fb6-46dd-81f5-b0f1c9934060" providerId="ADAL" clId="{A55A4670-734C-4709-A9B6-B4965F573AF9}" dt="2021-11-23T22:30:01.395" v="682"/>
          <ac:grpSpMkLst>
            <pc:docMk/>
            <pc:sldMk cId="736389161" sldId="292"/>
            <ac:grpSpMk id="103" creationId="{E8B08688-3DCD-4901-BA47-DC8F243ABAF8}"/>
          </ac:grpSpMkLst>
        </pc:grpChg>
        <pc:grpChg chg="del mod">
          <ac:chgData name="Eli Sollid" userId="e46f7c37-2fb6-46dd-81f5-b0f1c9934060" providerId="ADAL" clId="{A55A4670-734C-4709-A9B6-B4965F573AF9}" dt="2021-11-23T22:30:15.110" v="704"/>
          <ac:grpSpMkLst>
            <pc:docMk/>
            <pc:sldMk cId="736389161" sldId="292"/>
            <ac:grpSpMk id="107" creationId="{4567503A-44EC-44F0-AA64-80F743A8E3B0}"/>
          </ac:grpSpMkLst>
        </pc:grpChg>
        <pc:grpChg chg="del mod">
          <ac:chgData name="Eli Sollid" userId="e46f7c37-2fb6-46dd-81f5-b0f1c9934060" providerId="ADAL" clId="{A55A4670-734C-4709-A9B6-B4965F573AF9}" dt="2021-11-23T22:30:15.110" v="704"/>
          <ac:grpSpMkLst>
            <pc:docMk/>
            <pc:sldMk cId="736389161" sldId="292"/>
            <ac:grpSpMk id="112" creationId="{164A344D-F855-405E-8C63-4F60D4A94474}"/>
          </ac:grpSpMkLst>
        </pc:grpChg>
        <pc:grpChg chg="del mod">
          <ac:chgData name="Eli Sollid" userId="e46f7c37-2fb6-46dd-81f5-b0f1c9934060" providerId="ADAL" clId="{A55A4670-734C-4709-A9B6-B4965F573AF9}" dt="2021-11-26T19:23:30.612" v="2162"/>
          <ac:grpSpMkLst>
            <pc:docMk/>
            <pc:sldMk cId="736389161" sldId="292"/>
            <ac:grpSpMk id="115" creationId="{9537D798-B569-4A8B-A33C-8F2CEB126533}"/>
          </ac:grpSpMkLst>
        </pc:grpChg>
        <pc:grpChg chg="del mod">
          <ac:chgData name="Eli Sollid" userId="e46f7c37-2fb6-46dd-81f5-b0f1c9934060" providerId="ADAL" clId="{A55A4670-734C-4709-A9B6-B4965F573AF9}" dt="2021-11-26T19:23:30.613" v="2168"/>
          <ac:grpSpMkLst>
            <pc:docMk/>
            <pc:sldMk cId="736389161" sldId="292"/>
            <ac:grpSpMk id="123" creationId="{20070DD1-F668-4969-A3B1-3EB6C41239FE}"/>
          </ac:grpSpMkLst>
        </pc:grpChg>
        <pc:inkChg chg="add del mod">
          <ac:chgData name="Eli Sollid" userId="e46f7c37-2fb6-46dd-81f5-b0f1c9934060" providerId="ADAL" clId="{A55A4670-734C-4709-A9B6-B4965F573AF9}" dt="2021-11-23T22:27:40.714" v="574"/>
          <ac:inkMkLst>
            <pc:docMk/>
            <pc:sldMk cId="736389161" sldId="292"/>
            <ac:inkMk id="7" creationId="{F4A5611B-8255-4BBB-8321-6527ECDBF350}"/>
          </ac:inkMkLst>
        </pc:inkChg>
        <pc:inkChg chg="add del mod">
          <ac:chgData name="Eli Sollid" userId="e46f7c37-2fb6-46dd-81f5-b0f1c9934060" providerId="ADAL" clId="{A55A4670-734C-4709-A9B6-B4965F573AF9}" dt="2021-11-23T22:27:40.714" v="573"/>
          <ac:inkMkLst>
            <pc:docMk/>
            <pc:sldMk cId="736389161" sldId="292"/>
            <ac:inkMk id="9" creationId="{A4135060-B863-45F4-994F-063ED76697A6}"/>
          </ac:inkMkLst>
        </pc:inkChg>
        <pc:inkChg chg="add del mod">
          <ac:chgData name="Eli Sollid" userId="e46f7c37-2fb6-46dd-81f5-b0f1c9934060" providerId="ADAL" clId="{A55A4670-734C-4709-A9B6-B4965F573AF9}" dt="2021-11-23T22:27:40.713" v="572"/>
          <ac:inkMkLst>
            <pc:docMk/>
            <pc:sldMk cId="736389161" sldId="292"/>
            <ac:inkMk id="12" creationId="{6C6D465B-011D-4CE2-BD41-742223D73E9A}"/>
          </ac:inkMkLst>
        </pc:inkChg>
        <pc:inkChg chg="add del mod">
          <ac:chgData name="Eli Sollid" userId="e46f7c37-2fb6-46dd-81f5-b0f1c9934060" providerId="ADAL" clId="{A55A4670-734C-4709-A9B6-B4965F573AF9}" dt="2021-11-26T19:23:30.609" v="2154"/>
          <ac:inkMkLst>
            <pc:docMk/>
            <pc:sldMk cId="736389161" sldId="292"/>
            <ac:inkMk id="14" creationId="{D867D0A0-78C4-4EBE-B5BC-04458448904D}"/>
          </ac:inkMkLst>
        </pc:inkChg>
        <pc:inkChg chg="add del mod">
          <ac:chgData name="Eli Sollid" userId="e46f7c37-2fb6-46dd-81f5-b0f1c9934060" providerId="ADAL" clId="{A55A4670-734C-4709-A9B6-B4965F573AF9}" dt="2021-11-26T19:23:30.599" v="2124"/>
          <ac:inkMkLst>
            <pc:docMk/>
            <pc:sldMk cId="736389161" sldId="292"/>
            <ac:inkMk id="16" creationId="{85E28E53-B8E8-4615-892B-9448C2AE893B}"/>
          </ac:inkMkLst>
        </pc:inkChg>
        <pc:inkChg chg="add del mod">
          <ac:chgData name="Eli Sollid" userId="e46f7c37-2fb6-46dd-81f5-b0f1c9934060" providerId="ADAL" clId="{A55A4670-734C-4709-A9B6-B4965F573AF9}" dt="2021-11-26T19:23:30.608" v="2150"/>
          <ac:inkMkLst>
            <pc:docMk/>
            <pc:sldMk cId="736389161" sldId="292"/>
            <ac:inkMk id="20" creationId="{1DC72711-75CC-490E-8F1A-AA1B8870CF49}"/>
          </ac:inkMkLst>
        </pc:inkChg>
        <pc:inkChg chg="add del mod">
          <ac:chgData name="Eli Sollid" userId="e46f7c37-2fb6-46dd-81f5-b0f1c9934060" providerId="ADAL" clId="{A55A4670-734C-4709-A9B6-B4965F573AF9}" dt="2021-11-26T19:23:30.612" v="2163"/>
          <ac:inkMkLst>
            <pc:docMk/>
            <pc:sldMk cId="736389161" sldId="292"/>
            <ac:inkMk id="21" creationId="{F268D346-1E7D-4B2E-AEA5-80079B4F3719}"/>
          </ac:inkMkLst>
        </pc:inkChg>
        <pc:inkChg chg="add del mod">
          <ac:chgData name="Eli Sollid" userId="e46f7c37-2fb6-46dd-81f5-b0f1c9934060" providerId="ADAL" clId="{A55A4670-734C-4709-A9B6-B4965F573AF9}" dt="2021-11-26T19:23:30.612" v="2162"/>
          <ac:inkMkLst>
            <pc:docMk/>
            <pc:sldMk cId="736389161" sldId="292"/>
            <ac:inkMk id="24" creationId="{BEE31F2D-C51F-43E3-8038-BCCDA5482ED7}"/>
          </ac:inkMkLst>
        </pc:inkChg>
        <pc:inkChg chg="add del mod">
          <ac:chgData name="Eli Sollid" userId="e46f7c37-2fb6-46dd-81f5-b0f1c9934060" providerId="ADAL" clId="{A55A4670-734C-4709-A9B6-B4965F573AF9}" dt="2021-11-23T22:30:03.972" v="686"/>
          <ac:inkMkLst>
            <pc:docMk/>
            <pc:sldMk cId="736389161" sldId="292"/>
            <ac:inkMk id="25" creationId="{860F22B8-2FAC-4EEC-9E3F-1F7AE447DF9B}"/>
          </ac:inkMkLst>
        </pc:inkChg>
        <pc:inkChg chg="add del mod">
          <ac:chgData name="Eli Sollid" userId="e46f7c37-2fb6-46dd-81f5-b0f1c9934060" providerId="ADAL" clId="{A55A4670-734C-4709-A9B6-B4965F573AF9}" dt="2021-11-23T22:30:03.972" v="685"/>
          <ac:inkMkLst>
            <pc:docMk/>
            <pc:sldMk cId="736389161" sldId="292"/>
            <ac:inkMk id="26" creationId="{20B132DD-D5B3-498B-9A75-B02EBBA47036}"/>
          </ac:inkMkLst>
        </pc:inkChg>
        <pc:inkChg chg="add del mod">
          <ac:chgData name="Eli Sollid" userId="e46f7c37-2fb6-46dd-81f5-b0f1c9934060" providerId="ADAL" clId="{A55A4670-734C-4709-A9B6-B4965F573AF9}" dt="2021-11-23T22:30:03.967" v="684"/>
          <ac:inkMkLst>
            <pc:docMk/>
            <pc:sldMk cId="736389161" sldId="292"/>
            <ac:inkMk id="27" creationId="{A32B8765-B668-4074-84E8-48A69EC757FB}"/>
          </ac:inkMkLst>
        </pc:inkChg>
        <pc:inkChg chg="add del mod">
          <ac:chgData name="Eli Sollid" userId="e46f7c37-2fb6-46dd-81f5-b0f1c9934060" providerId="ADAL" clId="{A55A4670-734C-4709-A9B6-B4965F573AF9}" dt="2021-11-23T22:30:03.967" v="683"/>
          <ac:inkMkLst>
            <pc:docMk/>
            <pc:sldMk cId="736389161" sldId="292"/>
            <ac:inkMk id="28" creationId="{A0CC1312-C00E-43E2-9441-006A86F321E2}"/>
          </ac:inkMkLst>
        </pc:inkChg>
        <pc:inkChg chg="add del mod">
          <ac:chgData name="Eli Sollid" userId="e46f7c37-2fb6-46dd-81f5-b0f1c9934060" providerId="ADAL" clId="{A55A4670-734C-4709-A9B6-B4965F573AF9}" dt="2021-11-26T19:23:30.607" v="2146"/>
          <ac:inkMkLst>
            <pc:docMk/>
            <pc:sldMk cId="736389161" sldId="292"/>
            <ac:inkMk id="32" creationId="{E772A3A2-B520-40B5-8B04-A4AC49EA6877}"/>
          </ac:inkMkLst>
        </pc:inkChg>
        <pc:inkChg chg="add del mod">
          <ac:chgData name="Eli Sollid" userId="e46f7c37-2fb6-46dd-81f5-b0f1c9934060" providerId="ADAL" clId="{A55A4670-734C-4709-A9B6-B4965F573AF9}" dt="2021-11-26T19:23:30.604" v="2136"/>
          <ac:inkMkLst>
            <pc:docMk/>
            <pc:sldMk cId="736389161" sldId="292"/>
            <ac:inkMk id="35" creationId="{26844892-A0B0-4810-BE98-9EF6C9BB5D08}"/>
          </ac:inkMkLst>
        </pc:inkChg>
        <pc:inkChg chg="add del mod">
          <ac:chgData name="Eli Sollid" userId="e46f7c37-2fb6-46dd-81f5-b0f1c9934060" providerId="ADAL" clId="{A55A4670-734C-4709-A9B6-B4965F573AF9}" dt="2021-11-26T19:23:30.599" v="2122"/>
          <ac:inkMkLst>
            <pc:docMk/>
            <pc:sldMk cId="736389161" sldId="292"/>
            <ac:inkMk id="37" creationId="{BC20DF0B-2554-4B74-9F7C-FFD0C406E5D1}"/>
          </ac:inkMkLst>
        </pc:inkChg>
        <pc:inkChg chg="add del mod">
          <ac:chgData name="Eli Sollid" userId="e46f7c37-2fb6-46dd-81f5-b0f1c9934060" providerId="ADAL" clId="{A55A4670-734C-4709-A9B6-B4965F573AF9}" dt="2021-11-26T19:23:30.604" v="2137"/>
          <ac:inkMkLst>
            <pc:docMk/>
            <pc:sldMk cId="736389161" sldId="292"/>
            <ac:inkMk id="39" creationId="{66C5D181-71B8-47D4-8886-2F3E812497CF}"/>
          </ac:inkMkLst>
        </pc:inkChg>
        <pc:inkChg chg="add del mod">
          <ac:chgData name="Eli Sollid" userId="e46f7c37-2fb6-46dd-81f5-b0f1c9934060" providerId="ADAL" clId="{A55A4670-734C-4709-A9B6-B4965F573AF9}" dt="2021-11-23T22:28:37.902" v="600"/>
          <ac:inkMkLst>
            <pc:docMk/>
            <pc:sldMk cId="736389161" sldId="292"/>
            <ac:inkMk id="41" creationId="{492B5B8B-D416-42F4-AD55-26B312B6B642}"/>
          </ac:inkMkLst>
        </pc:inkChg>
        <pc:inkChg chg="add del mod">
          <ac:chgData name="Eli Sollid" userId="e46f7c37-2fb6-46dd-81f5-b0f1c9934060" providerId="ADAL" clId="{A55A4670-734C-4709-A9B6-B4965F573AF9}" dt="2021-11-23T22:28:37.902" v="601"/>
          <ac:inkMkLst>
            <pc:docMk/>
            <pc:sldMk cId="736389161" sldId="292"/>
            <ac:inkMk id="42" creationId="{69AAC6BF-742A-4C23-92D7-0BED3D4100A4}"/>
          </ac:inkMkLst>
        </pc:inkChg>
        <pc:inkChg chg="add del mod">
          <ac:chgData name="Eli Sollid" userId="e46f7c37-2fb6-46dd-81f5-b0f1c9934060" providerId="ADAL" clId="{A55A4670-734C-4709-A9B6-B4965F573AF9}" dt="2021-11-23T22:28:37.901" v="599"/>
          <ac:inkMkLst>
            <pc:docMk/>
            <pc:sldMk cId="736389161" sldId="292"/>
            <ac:inkMk id="43" creationId="{C853DE8B-6F95-44AA-B6E6-5BBFCEAFEEA5}"/>
          </ac:inkMkLst>
        </pc:inkChg>
        <pc:inkChg chg="add del">
          <ac:chgData name="Eli Sollid" userId="e46f7c37-2fb6-46dd-81f5-b0f1c9934060" providerId="ADAL" clId="{A55A4670-734C-4709-A9B6-B4965F573AF9}" dt="2021-11-23T22:28:37.898" v="598"/>
          <ac:inkMkLst>
            <pc:docMk/>
            <pc:sldMk cId="736389161" sldId="292"/>
            <ac:inkMk id="45" creationId="{A735883D-C40F-4B6C-8053-7421C8914AC8}"/>
          </ac:inkMkLst>
        </pc:inkChg>
        <pc:inkChg chg="add del mod">
          <ac:chgData name="Eli Sollid" userId="e46f7c37-2fb6-46dd-81f5-b0f1c9934060" providerId="ADAL" clId="{A55A4670-734C-4709-A9B6-B4965F573AF9}" dt="2021-11-26T19:23:30.611" v="2159"/>
          <ac:inkMkLst>
            <pc:docMk/>
            <pc:sldMk cId="736389161" sldId="292"/>
            <ac:inkMk id="46" creationId="{C1FE3246-401A-4AA1-B2BA-4427F202D04C}"/>
          </ac:inkMkLst>
        </pc:inkChg>
        <pc:inkChg chg="add del mod">
          <ac:chgData name="Eli Sollid" userId="e46f7c37-2fb6-46dd-81f5-b0f1c9934060" providerId="ADAL" clId="{A55A4670-734C-4709-A9B6-B4965F573AF9}" dt="2021-11-26T19:23:30.612" v="2165"/>
          <ac:inkMkLst>
            <pc:docMk/>
            <pc:sldMk cId="736389161" sldId="292"/>
            <ac:inkMk id="47" creationId="{CECAB360-52BB-41AC-A4EF-91D2C0A628D0}"/>
          </ac:inkMkLst>
        </pc:inkChg>
        <pc:inkChg chg="add del mod">
          <ac:chgData name="Eli Sollid" userId="e46f7c37-2fb6-46dd-81f5-b0f1c9934060" providerId="ADAL" clId="{A55A4670-734C-4709-A9B6-B4965F573AF9}" dt="2021-11-23T22:28:42.389" v="606"/>
          <ac:inkMkLst>
            <pc:docMk/>
            <pc:sldMk cId="736389161" sldId="292"/>
            <ac:inkMk id="48" creationId="{CB6BBDAE-3882-49F0-A7BC-FD7F87030CF5}"/>
          </ac:inkMkLst>
        </pc:inkChg>
        <pc:inkChg chg="add del mod">
          <ac:chgData name="Eli Sollid" userId="e46f7c37-2fb6-46dd-81f5-b0f1c9934060" providerId="ADAL" clId="{A55A4670-734C-4709-A9B6-B4965F573AF9}" dt="2021-11-26T19:23:30.613" v="2169"/>
          <ac:inkMkLst>
            <pc:docMk/>
            <pc:sldMk cId="736389161" sldId="292"/>
            <ac:inkMk id="50" creationId="{39B72BC1-26AD-4107-A163-7391CE3590BD}"/>
          </ac:inkMkLst>
        </pc:inkChg>
        <pc:inkChg chg="add del mod">
          <ac:chgData name="Eli Sollid" userId="e46f7c37-2fb6-46dd-81f5-b0f1c9934060" providerId="ADAL" clId="{A55A4670-734C-4709-A9B6-B4965F573AF9}" dt="2021-11-23T22:28:46.495" v="610"/>
          <ac:inkMkLst>
            <pc:docMk/>
            <pc:sldMk cId="736389161" sldId="292"/>
            <ac:inkMk id="51" creationId="{C236DB5F-286B-4DE3-86F0-3CB6A80CD787}"/>
          </ac:inkMkLst>
        </pc:inkChg>
        <pc:inkChg chg="add del">
          <ac:chgData name="Eli Sollid" userId="e46f7c37-2fb6-46dd-81f5-b0f1c9934060" providerId="ADAL" clId="{A55A4670-734C-4709-A9B6-B4965F573AF9}" dt="2021-11-26T19:23:30.605" v="2139"/>
          <ac:inkMkLst>
            <pc:docMk/>
            <pc:sldMk cId="736389161" sldId="292"/>
            <ac:inkMk id="53" creationId="{0016125A-C261-46FB-A0D4-74B9AF473199}"/>
          </ac:inkMkLst>
        </pc:inkChg>
        <pc:inkChg chg="add del mod">
          <ac:chgData name="Eli Sollid" userId="e46f7c37-2fb6-46dd-81f5-b0f1c9934060" providerId="ADAL" clId="{A55A4670-734C-4709-A9B6-B4965F573AF9}" dt="2021-11-26T19:23:30.601" v="2129"/>
          <ac:inkMkLst>
            <pc:docMk/>
            <pc:sldMk cId="736389161" sldId="292"/>
            <ac:inkMk id="54" creationId="{0A62964E-9311-4775-AB14-CB1BBA1CBAF7}"/>
          </ac:inkMkLst>
        </pc:inkChg>
        <pc:inkChg chg="add del mod">
          <ac:chgData name="Eli Sollid" userId="e46f7c37-2fb6-46dd-81f5-b0f1c9934060" providerId="ADAL" clId="{A55A4670-734C-4709-A9B6-B4965F573AF9}" dt="2021-11-26T19:23:30.599" v="2123"/>
          <ac:inkMkLst>
            <pc:docMk/>
            <pc:sldMk cId="736389161" sldId="292"/>
            <ac:inkMk id="55" creationId="{E66B64EF-29FA-4AED-BA42-6DB8787CF392}"/>
          </ac:inkMkLst>
        </pc:inkChg>
        <pc:inkChg chg="add del">
          <ac:chgData name="Eli Sollid" userId="e46f7c37-2fb6-46dd-81f5-b0f1c9934060" providerId="ADAL" clId="{A55A4670-734C-4709-A9B6-B4965F573AF9}" dt="2021-11-23T22:29:00.216" v="616"/>
          <ac:inkMkLst>
            <pc:docMk/>
            <pc:sldMk cId="736389161" sldId="292"/>
            <ac:inkMk id="57" creationId="{CD8573CF-D043-4D8E-A7D5-4D7A96088ADC}"/>
          </ac:inkMkLst>
        </pc:inkChg>
        <pc:inkChg chg="add del mod">
          <ac:chgData name="Eli Sollid" userId="e46f7c37-2fb6-46dd-81f5-b0f1c9934060" providerId="ADAL" clId="{A55A4670-734C-4709-A9B6-B4965F573AF9}" dt="2021-11-26T19:23:30.612" v="2164"/>
          <ac:inkMkLst>
            <pc:docMk/>
            <pc:sldMk cId="736389161" sldId="292"/>
            <ac:inkMk id="58" creationId="{234A0408-FEB3-487D-98B2-E6B25125E210}"/>
          </ac:inkMkLst>
        </pc:inkChg>
        <pc:inkChg chg="add del mod">
          <ac:chgData name="Eli Sollid" userId="e46f7c37-2fb6-46dd-81f5-b0f1c9934060" providerId="ADAL" clId="{A55A4670-734C-4709-A9B6-B4965F573AF9}" dt="2021-11-26T19:23:30.603" v="2132"/>
          <ac:inkMkLst>
            <pc:docMk/>
            <pc:sldMk cId="736389161" sldId="292"/>
            <ac:inkMk id="59" creationId="{AADB7944-1B13-4613-B049-7E7DD1F196E6}"/>
          </ac:inkMkLst>
        </pc:inkChg>
        <pc:inkChg chg="add del mod">
          <ac:chgData name="Eli Sollid" userId="e46f7c37-2fb6-46dd-81f5-b0f1c9934060" providerId="ADAL" clId="{A55A4670-734C-4709-A9B6-B4965F573AF9}" dt="2021-11-26T19:23:30.607" v="2145"/>
          <ac:inkMkLst>
            <pc:docMk/>
            <pc:sldMk cId="736389161" sldId="292"/>
            <ac:inkMk id="60" creationId="{A2C67E35-5B44-48C4-BC61-95A7F895AA37}"/>
          </ac:inkMkLst>
        </pc:inkChg>
        <pc:inkChg chg="add del mod">
          <ac:chgData name="Eli Sollid" userId="e46f7c37-2fb6-46dd-81f5-b0f1c9934060" providerId="ADAL" clId="{A55A4670-734C-4709-A9B6-B4965F573AF9}" dt="2021-11-26T19:23:30.607" v="2147"/>
          <ac:inkMkLst>
            <pc:docMk/>
            <pc:sldMk cId="736389161" sldId="292"/>
            <ac:inkMk id="62" creationId="{8E7A7460-7461-4E07-8512-70C9F2C0E38B}"/>
          </ac:inkMkLst>
        </pc:inkChg>
        <pc:inkChg chg="add del mod">
          <ac:chgData name="Eli Sollid" userId="e46f7c37-2fb6-46dd-81f5-b0f1c9934060" providerId="ADAL" clId="{A55A4670-734C-4709-A9B6-B4965F573AF9}" dt="2021-11-26T19:23:30.608" v="2151"/>
          <ac:inkMkLst>
            <pc:docMk/>
            <pc:sldMk cId="736389161" sldId="292"/>
            <ac:inkMk id="64" creationId="{054B665E-8B0B-484F-86CA-646B877DD65E}"/>
          </ac:inkMkLst>
        </pc:inkChg>
        <pc:inkChg chg="add del mod">
          <ac:chgData name="Eli Sollid" userId="e46f7c37-2fb6-46dd-81f5-b0f1c9934060" providerId="ADAL" clId="{A55A4670-734C-4709-A9B6-B4965F573AF9}" dt="2021-11-26T19:23:30.603" v="2131"/>
          <ac:inkMkLst>
            <pc:docMk/>
            <pc:sldMk cId="736389161" sldId="292"/>
            <ac:inkMk id="65" creationId="{FA67DB76-0043-40FC-BB70-6690C9C36007}"/>
          </ac:inkMkLst>
        </pc:inkChg>
        <pc:inkChg chg="add del">
          <ac:chgData name="Eli Sollid" userId="e46f7c37-2fb6-46dd-81f5-b0f1c9934060" providerId="ADAL" clId="{A55A4670-734C-4709-A9B6-B4965F573AF9}" dt="2021-11-23T22:29:25.545" v="635"/>
          <ac:inkMkLst>
            <pc:docMk/>
            <pc:sldMk cId="736389161" sldId="292"/>
            <ac:inkMk id="67" creationId="{39CCC9E8-212A-4AB2-AD75-597165892A11}"/>
          </ac:inkMkLst>
        </pc:inkChg>
        <pc:inkChg chg="add del">
          <ac:chgData name="Eli Sollid" userId="e46f7c37-2fb6-46dd-81f5-b0f1c9934060" providerId="ADAL" clId="{A55A4670-734C-4709-A9B6-B4965F573AF9}" dt="2021-11-23T22:29:25.547" v="637"/>
          <ac:inkMkLst>
            <pc:docMk/>
            <pc:sldMk cId="736389161" sldId="292"/>
            <ac:inkMk id="68" creationId="{829AC7FD-2FB3-44ED-8FC8-CBF81C8895F3}"/>
          </ac:inkMkLst>
        </pc:inkChg>
        <pc:inkChg chg="add del">
          <ac:chgData name="Eli Sollid" userId="e46f7c37-2fb6-46dd-81f5-b0f1c9934060" providerId="ADAL" clId="{A55A4670-734C-4709-A9B6-B4965F573AF9}" dt="2021-11-23T22:29:25.544" v="633"/>
          <ac:inkMkLst>
            <pc:docMk/>
            <pc:sldMk cId="736389161" sldId="292"/>
            <ac:inkMk id="69" creationId="{9A4EB5D9-614E-45E0-BECA-E9F9F1FFE994}"/>
          </ac:inkMkLst>
        </pc:inkChg>
        <pc:inkChg chg="add del">
          <ac:chgData name="Eli Sollid" userId="e46f7c37-2fb6-46dd-81f5-b0f1c9934060" providerId="ADAL" clId="{A55A4670-734C-4709-A9B6-B4965F573AF9}" dt="2021-11-23T22:29:25.545" v="636"/>
          <ac:inkMkLst>
            <pc:docMk/>
            <pc:sldMk cId="736389161" sldId="292"/>
            <ac:inkMk id="70" creationId="{8ED188A6-73E7-4A00-8AB9-55A629A73A7D}"/>
          </ac:inkMkLst>
        </pc:inkChg>
        <pc:inkChg chg="add del">
          <ac:chgData name="Eli Sollid" userId="e46f7c37-2fb6-46dd-81f5-b0f1c9934060" providerId="ADAL" clId="{A55A4670-734C-4709-A9B6-B4965F573AF9}" dt="2021-11-23T22:29:25.544" v="634"/>
          <ac:inkMkLst>
            <pc:docMk/>
            <pc:sldMk cId="736389161" sldId="292"/>
            <ac:inkMk id="71" creationId="{CD7982AA-5FDE-4CBA-BAB5-13A273DC5BEB}"/>
          </ac:inkMkLst>
        </pc:inkChg>
        <pc:inkChg chg="add del">
          <ac:chgData name="Eli Sollid" userId="e46f7c37-2fb6-46dd-81f5-b0f1c9934060" providerId="ADAL" clId="{A55A4670-734C-4709-A9B6-B4965F573AF9}" dt="2021-11-23T22:29:25.541" v="632"/>
          <ac:inkMkLst>
            <pc:docMk/>
            <pc:sldMk cId="736389161" sldId="292"/>
            <ac:inkMk id="72" creationId="{1CBE2F91-8387-43CB-B9E1-B3247B76DF45}"/>
          </ac:inkMkLst>
        </pc:inkChg>
        <pc:inkChg chg="add del mod">
          <ac:chgData name="Eli Sollid" userId="e46f7c37-2fb6-46dd-81f5-b0f1c9934060" providerId="ADAL" clId="{A55A4670-734C-4709-A9B6-B4965F573AF9}" dt="2021-11-26T19:23:30.600" v="2126"/>
          <ac:inkMkLst>
            <pc:docMk/>
            <pc:sldMk cId="736389161" sldId="292"/>
            <ac:inkMk id="73" creationId="{E5230016-E4CC-477E-9DB6-E4405ECC7C10}"/>
          </ac:inkMkLst>
        </pc:inkChg>
        <pc:inkChg chg="add del mod">
          <ac:chgData name="Eli Sollid" userId="e46f7c37-2fb6-46dd-81f5-b0f1c9934060" providerId="ADAL" clId="{A55A4670-734C-4709-A9B6-B4965F573AF9}" dt="2021-11-26T19:23:30.613" v="2166"/>
          <ac:inkMkLst>
            <pc:docMk/>
            <pc:sldMk cId="736389161" sldId="292"/>
            <ac:inkMk id="74" creationId="{7C740678-0B73-4474-89E7-7E40AA5D24CC}"/>
          </ac:inkMkLst>
        </pc:inkChg>
        <pc:inkChg chg="add del mod">
          <ac:chgData name="Eli Sollid" userId="e46f7c37-2fb6-46dd-81f5-b0f1c9934060" providerId="ADAL" clId="{A55A4670-734C-4709-A9B6-B4965F573AF9}" dt="2021-11-26T19:23:30.603" v="2133"/>
          <ac:inkMkLst>
            <pc:docMk/>
            <pc:sldMk cId="736389161" sldId="292"/>
            <ac:inkMk id="75" creationId="{181257AC-4726-40A5-9F28-96B6B0AB61B6}"/>
          </ac:inkMkLst>
        </pc:inkChg>
        <pc:inkChg chg="add del mod">
          <ac:chgData name="Eli Sollid" userId="e46f7c37-2fb6-46dd-81f5-b0f1c9934060" providerId="ADAL" clId="{A55A4670-734C-4709-A9B6-B4965F573AF9}" dt="2021-11-23T22:30:10.338" v="691"/>
          <ac:inkMkLst>
            <pc:docMk/>
            <pc:sldMk cId="736389161" sldId="292"/>
            <ac:inkMk id="76" creationId="{E119983C-4D9F-4F4A-818D-34A77D768DFA}"/>
          </ac:inkMkLst>
        </pc:inkChg>
        <pc:inkChg chg="add del mod">
          <ac:chgData name="Eli Sollid" userId="e46f7c37-2fb6-46dd-81f5-b0f1c9934060" providerId="ADAL" clId="{A55A4670-734C-4709-A9B6-B4965F573AF9}" dt="2021-11-23T22:30:10.337" v="690"/>
          <ac:inkMkLst>
            <pc:docMk/>
            <pc:sldMk cId="736389161" sldId="292"/>
            <ac:inkMk id="77" creationId="{13DC832B-95D9-4CB2-B324-EA2CDE2731B8}"/>
          </ac:inkMkLst>
        </pc:inkChg>
        <pc:inkChg chg="add del mod">
          <ac:chgData name="Eli Sollid" userId="e46f7c37-2fb6-46dd-81f5-b0f1c9934060" providerId="ADAL" clId="{A55A4670-734C-4709-A9B6-B4965F573AF9}" dt="2021-11-23T22:30:10.339" v="695"/>
          <ac:inkMkLst>
            <pc:docMk/>
            <pc:sldMk cId="736389161" sldId="292"/>
            <ac:inkMk id="78" creationId="{B117D3FC-0573-4D8D-84D8-D642C9AD2AF4}"/>
          </ac:inkMkLst>
        </pc:inkChg>
        <pc:inkChg chg="add del mod">
          <ac:chgData name="Eli Sollid" userId="e46f7c37-2fb6-46dd-81f5-b0f1c9934060" providerId="ADAL" clId="{A55A4670-734C-4709-A9B6-B4965F573AF9}" dt="2021-11-23T22:30:10.339" v="696"/>
          <ac:inkMkLst>
            <pc:docMk/>
            <pc:sldMk cId="736389161" sldId="292"/>
            <ac:inkMk id="80" creationId="{FBF93019-0551-46EB-AE4C-D10BF45FDF5E}"/>
          </ac:inkMkLst>
        </pc:inkChg>
        <pc:inkChg chg="add del mod">
          <ac:chgData name="Eli Sollid" userId="e46f7c37-2fb6-46dd-81f5-b0f1c9934060" providerId="ADAL" clId="{A55A4670-734C-4709-A9B6-B4965F573AF9}" dt="2021-11-23T22:30:10.339" v="694"/>
          <ac:inkMkLst>
            <pc:docMk/>
            <pc:sldMk cId="736389161" sldId="292"/>
            <ac:inkMk id="81" creationId="{7C76E9C5-C5F4-4B2A-BB29-46ACF71FC04F}"/>
          </ac:inkMkLst>
        </pc:inkChg>
        <pc:inkChg chg="add del mod">
          <ac:chgData name="Eli Sollid" userId="e46f7c37-2fb6-46dd-81f5-b0f1c9934060" providerId="ADAL" clId="{A55A4670-734C-4709-A9B6-B4965F573AF9}" dt="2021-11-23T22:30:10.338" v="693"/>
          <ac:inkMkLst>
            <pc:docMk/>
            <pc:sldMk cId="736389161" sldId="292"/>
            <ac:inkMk id="82" creationId="{301BAA63-6DA5-4B09-8AB0-65A41080E2EB}"/>
          </ac:inkMkLst>
        </pc:inkChg>
        <pc:inkChg chg="add del mod">
          <ac:chgData name="Eli Sollid" userId="e46f7c37-2fb6-46dd-81f5-b0f1c9934060" providerId="ADAL" clId="{A55A4670-734C-4709-A9B6-B4965F573AF9}" dt="2021-11-23T22:30:10.338" v="692"/>
          <ac:inkMkLst>
            <pc:docMk/>
            <pc:sldMk cId="736389161" sldId="292"/>
            <ac:inkMk id="83" creationId="{3628382D-793F-45CE-8AAD-EE977208CCB1}"/>
          </ac:inkMkLst>
        </pc:inkChg>
        <pc:inkChg chg="add del mod">
          <ac:chgData name="Eli Sollid" userId="e46f7c37-2fb6-46dd-81f5-b0f1c9934060" providerId="ADAL" clId="{A55A4670-734C-4709-A9B6-B4965F573AF9}" dt="2021-11-26T19:23:30.608" v="2152"/>
          <ac:inkMkLst>
            <pc:docMk/>
            <pc:sldMk cId="736389161" sldId="292"/>
            <ac:inkMk id="85" creationId="{7BC66DAC-54CE-45A6-962C-6F0DD27455EB}"/>
          </ac:inkMkLst>
        </pc:inkChg>
        <pc:inkChg chg="add del mod">
          <ac:chgData name="Eli Sollid" userId="e46f7c37-2fb6-46dd-81f5-b0f1c9934060" providerId="ADAL" clId="{A55A4670-734C-4709-A9B6-B4965F573AF9}" dt="2021-11-26T19:23:30.609" v="2156"/>
          <ac:inkMkLst>
            <pc:docMk/>
            <pc:sldMk cId="736389161" sldId="292"/>
            <ac:inkMk id="86" creationId="{9F1D811B-5426-4C51-99F3-443C14788DE3}"/>
          </ac:inkMkLst>
        </pc:inkChg>
        <pc:inkChg chg="add del mod">
          <ac:chgData name="Eli Sollid" userId="e46f7c37-2fb6-46dd-81f5-b0f1c9934060" providerId="ADAL" clId="{A55A4670-734C-4709-A9B6-B4965F573AF9}" dt="2021-11-26T19:23:30.601" v="2127"/>
          <ac:inkMkLst>
            <pc:docMk/>
            <pc:sldMk cId="736389161" sldId="292"/>
            <ac:inkMk id="87" creationId="{A0984EBF-F4B4-40FD-95A6-AC2A853579D6}"/>
          </ac:inkMkLst>
        </pc:inkChg>
        <pc:inkChg chg="add del mod">
          <ac:chgData name="Eli Sollid" userId="e46f7c37-2fb6-46dd-81f5-b0f1c9934060" providerId="ADAL" clId="{A55A4670-734C-4709-A9B6-B4965F573AF9}" dt="2021-11-26T19:23:30.598" v="2121"/>
          <ac:inkMkLst>
            <pc:docMk/>
            <pc:sldMk cId="736389161" sldId="292"/>
            <ac:inkMk id="89" creationId="{D0237747-42FB-4D10-8DED-21C84A0C0B05}"/>
          </ac:inkMkLst>
        </pc:inkChg>
        <pc:inkChg chg="add del">
          <ac:chgData name="Eli Sollid" userId="e46f7c37-2fb6-46dd-81f5-b0f1c9934060" providerId="ADAL" clId="{A55A4670-734C-4709-A9B6-B4965F573AF9}" dt="2021-11-26T19:23:30.608" v="2148"/>
          <ac:inkMkLst>
            <pc:docMk/>
            <pc:sldMk cId="736389161" sldId="292"/>
            <ac:inkMk id="90" creationId="{84A1CECA-C2F3-4849-B36F-AD3DF9B750E5}"/>
          </ac:inkMkLst>
        </pc:inkChg>
        <pc:inkChg chg="add del mod">
          <ac:chgData name="Eli Sollid" userId="e46f7c37-2fb6-46dd-81f5-b0f1c9934060" providerId="ADAL" clId="{A55A4670-734C-4709-A9B6-B4965F573AF9}" dt="2021-11-26T19:23:30.605" v="2142"/>
          <ac:inkMkLst>
            <pc:docMk/>
            <pc:sldMk cId="736389161" sldId="292"/>
            <ac:inkMk id="91" creationId="{51D2C088-0800-4525-84B9-F351748D3D8A}"/>
          </ac:inkMkLst>
        </pc:inkChg>
        <pc:inkChg chg="add del mod">
          <ac:chgData name="Eli Sollid" userId="e46f7c37-2fb6-46dd-81f5-b0f1c9934060" providerId="ADAL" clId="{A55A4670-734C-4709-A9B6-B4965F573AF9}" dt="2021-11-23T22:29:53.726" v="671"/>
          <ac:inkMkLst>
            <pc:docMk/>
            <pc:sldMk cId="736389161" sldId="292"/>
            <ac:inkMk id="92" creationId="{0C74927E-2CC5-4203-AA95-9815C189ED39}"/>
          </ac:inkMkLst>
        </pc:inkChg>
        <pc:inkChg chg="add del mod">
          <ac:chgData name="Eli Sollid" userId="e46f7c37-2fb6-46dd-81f5-b0f1c9934060" providerId="ADAL" clId="{A55A4670-734C-4709-A9B6-B4965F573AF9}" dt="2021-11-23T22:29:53.721" v="669"/>
          <ac:inkMkLst>
            <pc:docMk/>
            <pc:sldMk cId="736389161" sldId="292"/>
            <ac:inkMk id="93" creationId="{405EE272-56DC-488F-87D1-9B84A8AA5C5D}"/>
          </ac:inkMkLst>
        </pc:inkChg>
        <pc:inkChg chg="add del mod">
          <ac:chgData name="Eli Sollid" userId="e46f7c37-2fb6-46dd-81f5-b0f1c9934060" providerId="ADAL" clId="{A55A4670-734C-4709-A9B6-B4965F573AF9}" dt="2021-11-23T22:29:53.721" v="670"/>
          <ac:inkMkLst>
            <pc:docMk/>
            <pc:sldMk cId="736389161" sldId="292"/>
            <ac:inkMk id="94" creationId="{1EAB19CF-70B6-4921-BB72-9E45EBEFD75D}"/>
          </ac:inkMkLst>
        </pc:inkChg>
        <pc:inkChg chg="add del mod">
          <ac:chgData name="Eli Sollid" userId="e46f7c37-2fb6-46dd-81f5-b0f1c9934060" providerId="ADAL" clId="{A55A4670-734C-4709-A9B6-B4965F573AF9}" dt="2021-11-26T19:23:30.607" v="2144"/>
          <ac:inkMkLst>
            <pc:docMk/>
            <pc:sldMk cId="736389161" sldId="292"/>
            <ac:inkMk id="96" creationId="{6A610F1B-2E3F-4785-A806-F139A903256E}"/>
          </ac:inkMkLst>
        </pc:inkChg>
        <pc:inkChg chg="add del mod">
          <ac:chgData name="Eli Sollid" userId="e46f7c37-2fb6-46dd-81f5-b0f1c9934060" providerId="ADAL" clId="{A55A4670-734C-4709-A9B6-B4965F573AF9}" dt="2021-11-26T19:23:30.606" v="2143"/>
          <ac:inkMkLst>
            <pc:docMk/>
            <pc:sldMk cId="736389161" sldId="292"/>
            <ac:inkMk id="97" creationId="{32017B4D-E2FE-4AD7-8DFC-8F88EDB199FF}"/>
          </ac:inkMkLst>
        </pc:inkChg>
        <pc:inkChg chg="add del mod">
          <ac:chgData name="Eli Sollid" userId="e46f7c37-2fb6-46dd-81f5-b0f1c9934060" providerId="ADAL" clId="{A55A4670-734C-4709-A9B6-B4965F573AF9}" dt="2021-11-26T19:23:30.604" v="2134"/>
          <ac:inkMkLst>
            <pc:docMk/>
            <pc:sldMk cId="736389161" sldId="292"/>
            <ac:inkMk id="98" creationId="{4AE49FF7-C7AE-481A-BD10-3D2E90497FA3}"/>
          </ac:inkMkLst>
        </pc:inkChg>
        <pc:inkChg chg="add del mod">
          <ac:chgData name="Eli Sollid" userId="e46f7c37-2fb6-46dd-81f5-b0f1c9934060" providerId="ADAL" clId="{A55A4670-734C-4709-A9B6-B4965F573AF9}" dt="2021-11-26T19:23:30.608" v="2149"/>
          <ac:inkMkLst>
            <pc:docMk/>
            <pc:sldMk cId="736389161" sldId="292"/>
            <ac:inkMk id="99" creationId="{C693979D-388A-431A-9F12-22866CD31073}"/>
          </ac:inkMkLst>
        </pc:inkChg>
        <pc:inkChg chg="add del mod">
          <ac:chgData name="Eli Sollid" userId="e46f7c37-2fb6-46dd-81f5-b0f1c9934060" providerId="ADAL" clId="{A55A4670-734C-4709-A9B6-B4965F573AF9}" dt="2021-11-26T19:23:30.609" v="2157"/>
          <ac:inkMkLst>
            <pc:docMk/>
            <pc:sldMk cId="736389161" sldId="292"/>
            <ac:inkMk id="101" creationId="{08412ECB-163D-423D-B8AF-0A8630C16B75}"/>
          </ac:inkMkLst>
        </pc:inkChg>
        <pc:inkChg chg="add del mod">
          <ac:chgData name="Eli Sollid" userId="e46f7c37-2fb6-46dd-81f5-b0f1c9934060" providerId="ADAL" clId="{A55A4670-734C-4709-A9B6-B4965F573AF9}" dt="2021-11-23T22:29:56.813" v="675"/>
          <ac:inkMkLst>
            <pc:docMk/>
            <pc:sldMk cId="736389161" sldId="292"/>
            <ac:inkMk id="102" creationId="{2C195618-9A10-4441-87C4-5EDDEBC57232}"/>
          </ac:inkMkLst>
        </pc:inkChg>
        <pc:inkChg chg="add del mod">
          <ac:chgData name="Eli Sollid" userId="e46f7c37-2fb6-46dd-81f5-b0f1c9934060" providerId="ADAL" clId="{A55A4670-734C-4709-A9B6-B4965F573AF9}" dt="2021-11-26T19:23:30.613" v="2167"/>
          <ac:inkMkLst>
            <pc:docMk/>
            <pc:sldMk cId="736389161" sldId="292"/>
            <ac:inkMk id="104" creationId="{67D14606-035B-45A3-8082-5E632AEB79EE}"/>
          </ac:inkMkLst>
        </pc:inkChg>
        <pc:inkChg chg="add del mod">
          <ac:chgData name="Eli Sollid" userId="e46f7c37-2fb6-46dd-81f5-b0f1c9934060" providerId="ADAL" clId="{A55A4670-734C-4709-A9B6-B4965F573AF9}" dt="2021-11-26T19:23:30.604" v="2135"/>
          <ac:inkMkLst>
            <pc:docMk/>
            <pc:sldMk cId="736389161" sldId="292"/>
            <ac:inkMk id="105" creationId="{182AAC08-6DF1-4EBB-A32E-64A7B6275C5D}"/>
          </ac:inkMkLst>
        </pc:inkChg>
        <pc:inkChg chg="add del mod">
          <ac:chgData name="Eli Sollid" userId="e46f7c37-2fb6-46dd-81f5-b0f1c9934060" providerId="ADAL" clId="{A55A4670-734C-4709-A9B6-B4965F573AF9}" dt="2021-11-26T19:23:30.602" v="2130"/>
          <ac:inkMkLst>
            <pc:docMk/>
            <pc:sldMk cId="736389161" sldId="292"/>
            <ac:inkMk id="106" creationId="{7A97D31B-6F17-4EFB-B68F-81EE4ED11FB9}"/>
          </ac:inkMkLst>
        </pc:inkChg>
        <pc:inkChg chg="add del">
          <ac:chgData name="Eli Sollid" userId="e46f7c37-2fb6-46dd-81f5-b0f1c9934060" providerId="ADAL" clId="{A55A4670-734C-4709-A9B6-B4965F573AF9}" dt="2021-11-23T22:29:58.203" v="678"/>
          <ac:inkMkLst>
            <pc:docMk/>
            <pc:sldMk cId="736389161" sldId="292"/>
            <ac:inkMk id="108" creationId="{213861AE-6C6D-4E8C-AA01-B1A6E652DEA2}"/>
          </ac:inkMkLst>
        </pc:inkChg>
        <pc:inkChg chg="add del mod">
          <ac:chgData name="Eli Sollid" userId="e46f7c37-2fb6-46dd-81f5-b0f1c9934060" providerId="ADAL" clId="{A55A4670-734C-4709-A9B6-B4965F573AF9}" dt="2021-11-26T19:23:30.609" v="2153"/>
          <ac:inkMkLst>
            <pc:docMk/>
            <pc:sldMk cId="736389161" sldId="292"/>
            <ac:inkMk id="109" creationId="{98E5D79A-4C39-4EA6-B36B-CABC79985203}"/>
          </ac:inkMkLst>
        </pc:inkChg>
        <pc:inkChg chg="add del mod">
          <ac:chgData name="Eli Sollid" userId="e46f7c37-2fb6-46dd-81f5-b0f1c9934060" providerId="ADAL" clId="{A55A4670-734C-4709-A9B6-B4965F573AF9}" dt="2021-11-26T19:23:30.613" v="2168"/>
          <ac:inkMkLst>
            <pc:docMk/>
            <pc:sldMk cId="736389161" sldId="292"/>
            <ac:inkMk id="110" creationId="{B4BDD517-B2D3-4C49-98A3-3F036C1539EB}"/>
          </ac:inkMkLst>
        </pc:inkChg>
        <pc:inkChg chg="add del mod">
          <ac:chgData name="Eli Sollid" userId="e46f7c37-2fb6-46dd-81f5-b0f1c9934060" providerId="ADAL" clId="{A55A4670-734C-4709-A9B6-B4965F573AF9}" dt="2021-11-26T19:23:30.611" v="2160"/>
          <ac:inkMkLst>
            <pc:docMk/>
            <pc:sldMk cId="736389161" sldId="292"/>
            <ac:inkMk id="111" creationId="{58D188BE-F8E0-4954-A5E0-36214E9815D8}"/>
          </ac:inkMkLst>
        </pc:inkChg>
        <pc:inkChg chg="add del mod">
          <ac:chgData name="Eli Sollid" userId="e46f7c37-2fb6-46dd-81f5-b0f1c9934060" providerId="ADAL" clId="{A55A4670-734C-4709-A9B6-B4965F573AF9}" dt="2021-11-26T19:23:30.609" v="2155"/>
          <ac:inkMkLst>
            <pc:docMk/>
            <pc:sldMk cId="736389161" sldId="292"/>
            <ac:inkMk id="113" creationId="{404EA4B4-85D1-4AA4-9B42-1903BEF8D3A2}"/>
          </ac:inkMkLst>
        </pc:inkChg>
        <pc:inkChg chg="add del mod">
          <ac:chgData name="Eli Sollid" userId="e46f7c37-2fb6-46dd-81f5-b0f1c9934060" providerId="ADAL" clId="{A55A4670-734C-4709-A9B6-B4965F573AF9}" dt="2021-11-26T19:23:30.604" v="2138"/>
          <ac:inkMkLst>
            <pc:docMk/>
            <pc:sldMk cId="736389161" sldId="292"/>
            <ac:inkMk id="114" creationId="{CFE483E1-36F2-4337-B050-088EB9B2229A}"/>
          </ac:inkMkLst>
        </pc:inkChg>
        <pc:inkChg chg="add del mod">
          <ac:chgData name="Eli Sollid" userId="e46f7c37-2fb6-46dd-81f5-b0f1c9934060" providerId="ADAL" clId="{A55A4670-734C-4709-A9B6-B4965F573AF9}" dt="2021-11-26T19:23:30.601" v="2128"/>
          <ac:inkMkLst>
            <pc:docMk/>
            <pc:sldMk cId="736389161" sldId="292"/>
            <ac:inkMk id="116" creationId="{210C1EB3-CE89-4B19-A556-2C536DF2FE34}"/>
          </ac:inkMkLst>
        </pc:inkChg>
        <pc:inkChg chg="add del mod">
          <ac:chgData name="Eli Sollid" userId="e46f7c37-2fb6-46dd-81f5-b0f1c9934060" providerId="ADAL" clId="{A55A4670-734C-4709-A9B6-B4965F573AF9}" dt="2021-11-26T19:23:30.609" v="2158"/>
          <ac:inkMkLst>
            <pc:docMk/>
            <pc:sldMk cId="736389161" sldId="292"/>
            <ac:inkMk id="117" creationId="{E1C9A862-4D43-4B29-A070-D934ED0D4452}"/>
          </ac:inkMkLst>
        </pc:inkChg>
        <pc:inkChg chg="add del mod">
          <ac:chgData name="Eli Sollid" userId="e46f7c37-2fb6-46dd-81f5-b0f1c9934060" providerId="ADAL" clId="{A55A4670-734C-4709-A9B6-B4965F573AF9}" dt="2021-11-26T19:23:30.611" v="2161"/>
          <ac:inkMkLst>
            <pc:docMk/>
            <pc:sldMk cId="736389161" sldId="292"/>
            <ac:inkMk id="118" creationId="{EE45DDFC-1185-4035-8619-57D5FC01B534}"/>
          </ac:inkMkLst>
        </pc:inkChg>
        <pc:inkChg chg="add del mod">
          <ac:chgData name="Eli Sollid" userId="e46f7c37-2fb6-46dd-81f5-b0f1c9934060" providerId="ADAL" clId="{A55A4670-734C-4709-A9B6-B4965F573AF9}" dt="2021-11-26T19:23:30.613" v="2170"/>
          <ac:inkMkLst>
            <pc:docMk/>
            <pc:sldMk cId="736389161" sldId="292"/>
            <ac:inkMk id="119" creationId="{9DA440AD-D69F-4DA5-8F74-1EBAC4573F66}"/>
          </ac:inkMkLst>
        </pc:inkChg>
        <pc:inkChg chg="add del mod">
          <ac:chgData name="Eli Sollid" userId="e46f7c37-2fb6-46dd-81f5-b0f1c9934060" providerId="ADAL" clId="{A55A4670-734C-4709-A9B6-B4965F573AF9}" dt="2021-11-26T19:23:30.600" v="2125"/>
          <ac:inkMkLst>
            <pc:docMk/>
            <pc:sldMk cId="736389161" sldId="292"/>
            <ac:inkMk id="120" creationId="{C3D6753E-3B60-46D8-AD8E-EB3DAD5BAD99}"/>
          </ac:inkMkLst>
        </pc:inkChg>
        <pc:inkChg chg="add del mod">
          <ac:chgData name="Eli Sollid" userId="e46f7c37-2fb6-46dd-81f5-b0f1c9934060" providerId="ADAL" clId="{A55A4670-734C-4709-A9B6-B4965F573AF9}" dt="2021-11-26T19:23:30.605" v="2140"/>
          <ac:inkMkLst>
            <pc:docMk/>
            <pc:sldMk cId="736389161" sldId="292"/>
            <ac:inkMk id="121" creationId="{A63A0B05-3DF7-4CA6-AF29-593848651412}"/>
          </ac:inkMkLst>
        </pc:inkChg>
        <pc:inkChg chg="add del mod">
          <ac:chgData name="Eli Sollid" userId="e46f7c37-2fb6-46dd-81f5-b0f1c9934060" providerId="ADAL" clId="{A55A4670-734C-4709-A9B6-B4965F573AF9}" dt="2021-11-26T19:23:30.605" v="2141"/>
          <ac:inkMkLst>
            <pc:docMk/>
            <pc:sldMk cId="736389161" sldId="292"/>
            <ac:inkMk id="122" creationId="{98C61692-5F85-490A-8B63-421CCA151F43}"/>
          </ac:inkMkLst>
        </pc:inkChg>
        <pc:inkChg chg="add">
          <ac:chgData name="Eli Sollid" userId="e46f7c37-2fb6-46dd-81f5-b0f1c9934060" providerId="ADAL" clId="{A55A4670-734C-4709-A9B6-B4965F573AF9}" dt="2021-11-23T22:30:21.144" v="705" actId="9405"/>
          <ac:inkMkLst>
            <pc:docMk/>
            <pc:sldMk cId="736389161" sldId="292"/>
            <ac:inkMk id="124" creationId="{34531914-A737-4F89-BE49-93052B60AD0F}"/>
          </ac:inkMkLst>
        </pc:inkChg>
      </pc:sldChg>
      <pc:sldChg chg="addSp delSp modSp add mod">
        <pc:chgData name="Eli Sollid" userId="e46f7c37-2fb6-46dd-81f5-b0f1c9934060" providerId="ADAL" clId="{A55A4670-734C-4709-A9B6-B4965F573AF9}" dt="2021-11-26T19:31:02.592" v="2219" actId="9405"/>
        <pc:sldMkLst>
          <pc:docMk/>
          <pc:sldMk cId="1832463276" sldId="293"/>
        </pc:sldMkLst>
        <pc:spChg chg="add mod">
          <ac:chgData name="Eli Sollid" userId="e46f7c37-2fb6-46dd-81f5-b0f1c9934060" providerId="ADAL" clId="{A55A4670-734C-4709-A9B6-B4965F573AF9}" dt="2021-11-26T19:31:00.374" v="2217" actId="14100"/>
          <ac:spMkLst>
            <pc:docMk/>
            <pc:sldMk cId="1832463276" sldId="293"/>
            <ac:spMk id="42" creationId="{09C19CB2-F234-4B71-ACA3-164D2A99C9FE}"/>
          </ac:spMkLst>
        </pc:spChg>
        <pc:grpChg chg="del mod">
          <ac:chgData name="Eli Sollid" userId="e46f7c37-2fb6-46dd-81f5-b0f1c9934060" providerId="ADAL" clId="{A55A4670-734C-4709-A9B6-B4965F573AF9}" dt="2021-11-26T19:26:39.949" v="2174"/>
          <ac:grpSpMkLst>
            <pc:docMk/>
            <pc:sldMk cId="1832463276" sldId="293"/>
            <ac:grpSpMk id="16" creationId="{BC0F3940-A8BF-4EB4-BD23-FA95DC2F9E92}"/>
          </ac:grpSpMkLst>
        </pc:grpChg>
        <pc:grpChg chg="del mod">
          <ac:chgData name="Eli Sollid" userId="e46f7c37-2fb6-46dd-81f5-b0f1c9934060" providerId="ADAL" clId="{A55A4670-734C-4709-A9B6-B4965F573AF9}" dt="2021-11-26T19:29:11.534" v="2180"/>
          <ac:grpSpMkLst>
            <pc:docMk/>
            <pc:sldMk cId="1832463276" sldId="293"/>
            <ac:grpSpMk id="22" creationId="{D842C609-990F-4E4D-91E0-D782D1A19189}"/>
          </ac:grpSpMkLst>
        </pc:grpChg>
        <pc:grpChg chg="del mod">
          <ac:chgData name="Eli Sollid" userId="e46f7c37-2fb6-46dd-81f5-b0f1c9934060" providerId="ADAL" clId="{A55A4670-734C-4709-A9B6-B4965F573AF9}" dt="2021-11-26T19:29:11.537" v="2186"/>
          <ac:grpSpMkLst>
            <pc:docMk/>
            <pc:sldMk cId="1832463276" sldId="293"/>
            <ac:grpSpMk id="26" creationId="{9E4F1B00-1687-4D9F-A43A-87ACF3B31C3F}"/>
          </ac:grpSpMkLst>
        </pc:grpChg>
        <pc:grpChg chg="del mod">
          <ac:chgData name="Eli Sollid" userId="e46f7c37-2fb6-46dd-81f5-b0f1c9934060" providerId="ADAL" clId="{A55A4670-734C-4709-A9B6-B4965F573AF9}" dt="2021-11-23T22:31:52.961" v="744"/>
          <ac:grpSpMkLst>
            <pc:docMk/>
            <pc:sldMk cId="1832463276" sldId="293"/>
            <ac:grpSpMk id="129" creationId="{8ACA21AB-47E4-4B17-B1FD-3FB849BE5D54}"/>
          </ac:grpSpMkLst>
        </pc:grpChg>
        <pc:grpChg chg="del mod">
          <ac:chgData name="Eli Sollid" userId="e46f7c37-2fb6-46dd-81f5-b0f1c9934060" providerId="ADAL" clId="{A55A4670-734C-4709-A9B6-B4965F573AF9}" dt="2021-11-23T22:31:54.718" v="748"/>
          <ac:grpSpMkLst>
            <pc:docMk/>
            <pc:sldMk cId="1832463276" sldId="293"/>
            <ac:grpSpMk id="136" creationId="{2396FDF9-1C1C-4912-BDB1-47FF669F3C6B}"/>
          </ac:grpSpMkLst>
        </pc:grpChg>
        <pc:grpChg chg="del mod">
          <ac:chgData name="Eli Sollid" userId="e46f7c37-2fb6-46dd-81f5-b0f1c9934060" providerId="ADAL" clId="{A55A4670-734C-4709-A9B6-B4965F573AF9}" dt="2021-11-26T19:29:15.560" v="2199"/>
          <ac:grpSpMkLst>
            <pc:docMk/>
            <pc:sldMk cId="1832463276" sldId="293"/>
            <ac:grpSpMk id="153" creationId="{6A6A0F21-E4E5-41AC-BF38-F2E733CF8104}"/>
          </ac:grpSpMkLst>
        </pc:grpChg>
        <pc:inkChg chg="add del">
          <ac:chgData name="Eli Sollid" userId="e46f7c37-2fb6-46dd-81f5-b0f1c9934060" providerId="ADAL" clId="{A55A4670-734C-4709-A9B6-B4965F573AF9}" dt="2021-11-26T19:28:58.219" v="2179"/>
          <ac:inkMkLst>
            <pc:docMk/>
            <pc:sldMk cId="1832463276" sldId="293"/>
            <ac:inkMk id="5" creationId="{079886F9-000C-4054-B043-7B248A78123F}"/>
          </ac:inkMkLst>
        </pc:inkChg>
        <pc:inkChg chg="add del">
          <ac:chgData name="Eli Sollid" userId="e46f7c37-2fb6-46dd-81f5-b0f1c9934060" providerId="ADAL" clId="{A55A4670-734C-4709-A9B6-B4965F573AF9}" dt="2021-11-23T22:30:54.043" v="707" actId="9405"/>
          <ac:inkMkLst>
            <pc:docMk/>
            <pc:sldMk cId="1832463276" sldId="293"/>
            <ac:inkMk id="5" creationId="{874AFF14-9C43-4334-BE18-B30AB6076C25}"/>
          </ac:inkMkLst>
        </pc:inkChg>
        <pc:inkChg chg="add del">
          <ac:chgData name="Eli Sollid" userId="e46f7c37-2fb6-46dd-81f5-b0f1c9934060" providerId="ADAL" clId="{A55A4670-734C-4709-A9B6-B4965F573AF9}" dt="2021-11-26T19:26:39.950" v="2177"/>
          <ac:inkMkLst>
            <pc:docMk/>
            <pc:sldMk cId="1832463276" sldId="293"/>
            <ac:inkMk id="6" creationId="{2AC9C2E4-0A40-4526-A109-FCDDF8B4B78E}"/>
          </ac:inkMkLst>
        </pc:inkChg>
        <pc:inkChg chg="add del">
          <ac:chgData name="Eli Sollid" userId="e46f7c37-2fb6-46dd-81f5-b0f1c9934060" providerId="ADAL" clId="{A55A4670-734C-4709-A9B6-B4965F573AF9}" dt="2021-11-26T19:26:39.950" v="2176"/>
          <ac:inkMkLst>
            <pc:docMk/>
            <pc:sldMk cId="1832463276" sldId="293"/>
            <ac:inkMk id="7" creationId="{D8842B07-ADDD-4DB5-9C5B-FF7E3ADD496E}"/>
          </ac:inkMkLst>
        </pc:inkChg>
        <pc:inkChg chg="add">
          <ac:chgData name="Eli Sollid" userId="e46f7c37-2fb6-46dd-81f5-b0f1c9934060" providerId="ADAL" clId="{A55A4670-734C-4709-A9B6-B4965F573AF9}" dt="2021-11-23T22:31:14.448" v="710" actId="9405"/>
          <ac:inkMkLst>
            <pc:docMk/>
            <pc:sldMk cId="1832463276" sldId="293"/>
            <ac:inkMk id="8" creationId="{8344DDF3-B0B2-45B1-8516-D62317921652}"/>
          </ac:inkMkLst>
        </pc:inkChg>
        <pc:inkChg chg="add del">
          <ac:chgData name="Eli Sollid" userId="e46f7c37-2fb6-46dd-81f5-b0f1c9934060" providerId="ADAL" clId="{A55A4670-734C-4709-A9B6-B4965F573AF9}" dt="2021-11-23T22:31:17.874" v="714"/>
          <ac:inkMkLst>
            <pc:docMk/>
            <pc:sldMk cId="1832463276" sldId="293"/>
            <ac:inkMk id="9" creationId="{7F7C2694-F6D1-4853-B753-402B55D104BC}"/>
          </ac:inkMkLst>
        </pc:inkChg>
        <pc:inkChg chg="add del">
          <ac:chgData name="Eli Sollid" userId="e46f7c37-2fb6-46dd-81f5-b0f1c9934060" providerId="ADAL" clId="{A55A4670-734C-4709-A9B6-B4965F573AF9}" dt="2021-11-23T22:31:17.877" v="716"/>
          <ac:inkMkLst>
            <pc:docMk/>
            <pc:sldMk cId="1832463276" sldId="293"/>
            <ac:inkMk id="10" creationId="{3F835FA9-F7C1-43FE-94D7-283CE35C075C}"/>
          </ac:inkMkLst>
        </pc:inkChg>
        <pc:inkChg chg="add del">
          <ac:chgData name="Eli Sollid" userId="e46f7c37-2fb6-46dd-81f5-b0f1c9934060" providerId="ADAL" clId="{A55A4670-734C-4709-A9B6-B4965F573AF9}" dt="2021-11-23T22:31:17.876" v="715"/>
          <ac:inkMkLst>
            <pc:docMk/>
            <pc:sldMk cId="1832463276" sldId="293"/>
            <ac:inkMk id="11" creationId="{64A56AD3-1DB8-4486-8C15-645BDFF502FF}"/>
          </ac:inkMkLst>
        </pc:inkChg>
        <pc:inkChg chg="add del">
          <ac:chgData name="Eli Sollid" userId="e46f7c37-2fb6-46dd-81f5-b0f1c9934060" providerId="ADAL" clId="{A55A4670-734C-4709-A9B6-B4965F573AF9}" dt="2021-11-26T19:29:29.746" v="2203" actId="9405"/>
          <ac:inkMkLst>
            <pc:docMk/>
            <pc:sldMk cId="1832463276" sldId="293"/>
            <ac:inkMk id="11" creationId="{7FCC1912-DB1E-4DE9-A3E8-6C1629399931}"/>
          </ac:inkMkLst>
        </pc:inkChg>
        <pc:inkChg chg="add del mod">
          <ac:chgData name="Eli Sollid" userId="e46f7c37-2fb6-46dd-81f5-b0f1c9934060" providerId="ADAL" clId="{A55A4670-734C-4709-A9B6-B4965F573AF9}" dt="2021-11-26T19:26:39.949" v="2173"/>
          <ac:inkMkLst>
            <pc:docMk/>
            <pc:sldMk cId="1832463276" sldId="293"/>
            <ac:inkMk id="12" creationId="{F781BE03-0CD0-41CF-9BA0-E09D181D4299}"/>
          </ac:inkMkLst>
        </pc:inkChg>
        <pc:inkChg chg="add del mod">
          <ac:chgData name="Eli Sollid" userId="e46f7c37-2fb6-46dd-81f5-b0f1c9934060" providerId="ADAL" clId="{A55A4670-734C-4709-A9B6-B4965F573AF9}" dt="2021-11-26T19:26:39.949" v="2175"/>
          <ac:inkMkLst>
            <pc:docMk/>
            <pc:sldMk cId="1832463276" sldId="293"/>
            <ac:inkMk id="13" creationId="{3EDFABC8-5054-4E2B-8C1D-ED9B419680BE}"/>
          </ac:inkMkLst>
        </pc:inkChg>
        <pc:inkChg chg="add del mod">
          <ac:chgData name="Eli Sollid" userId="e46f7c37-2fb6-46dd-81f5-b0f1c9934060" providerId="ADAL" clId="{A55A4670-734C-4709-A9B6-B4965F573AF9}" dt="2021-11-26T19:26:39.949" v="2172"/>
          <ac:inkMkLst>
            <pc:docMk/>
            <pc:sldMk cId="1832463276" sldId="293"/>
            <ac:inkMk id="14" creationId="{2BA88072-9FFB-4B91-8754-4A1C853E847F}"/>
          </ac:inkMkLst>
        </pc:inkChg>
        <pc:inkChg chg="add del mod">
          <ac:chgData name="Eli Sollid" userId="e46f7c37-2fb6-46dd-81f5-b0f1c9934060" providerId="ADAL" clId="{A55A4670-734C-4709-A9B6-B4965F573AF9}" dt="2021-11-26T19:26:39.949" v="2174"/>
          <ac:inkMkLst>
            <pc:docMk/>
            <pc:sldMk cId="1832463276" sldId="293"/>
            <ac:inkMk id="15" creationId="{30D13C55-98B9-4908-8318-052EBD41FC83}"/>
          </ac:inkMkLst>
        </pc:inkChg>
        <pc:inkChg chg="add del">
          <ac:chgData name="Eli Sollid" userId="e46f7c37-2fb6-46dd-81f5-b0f1c9934060" providerId="ADAL" clId="{A55A4670-734C-4709-A9B6-B4965F573AF9}" dt="2021-11-26T19:26:39.948" v="2171"/>
          <ac:inkMkLst>
            <pc:docMk/>
            <pc:sldMk cId="1832463276" sldId="293"/>
            <ac:inkMk id="17" creationId="{55EA2EC2-15D7-49D4-843A-FBE0AB68CBB3}"/>
          </ac:inkMkLst>
        </pc:inkChg>
        <pc:inkChg chg="add del mod">
          <ac:chgData name="Eli Sollid" userId="e46f7c37-2fb6-46dd-81f5-b0f1c9934060" providerId="ADAL" clId="{A55A4670-734C-4709-A9B6-B4965F573AF9}" dt="2021-11-26T19:29:11.534" v="2180"/>
          <ac:inkMkLst>
            <pc:docMk/>
            <pc:sldMk cId="1832463276" sldId="293"/>
            <ac:inkMk id="18" creationId="{4B9647F5-B1AD-4739-88B4-FEEC1BA9DABC}"/>
          </ac:inkMkLst>
        </pc:inkChg>
        <pc:inkChg chg="add del mod">
          <ac:chgData name="Eli Sollid" userId="e46f7c37-2fb6-46dd-81f5-b0f1c9934060" providerId="ADAL" clId="{A55A4670-734C-4709-A9B6-B4965F573AF9}" dt="2021-11-26T19:29:11.537" v="2184"/>
          <ac:inkMkLst>
            <pc:docMk/>
            <pc:sldMk cId="1832463276" sldId="293"/>
            <ac:inkMk id="20" creationId="{8555F2CD-4A88-4186-B17C-2AE94F84BE28}"/>
          </ac:inkMkLst>
        </pc:inkChg>
        <pc:inkChg chg="add del">
          <ac:chgData name="Eli Sollid" userId="e46f7c37-2fb6-46dd-81f5-b0f1c9934060" providerId="ADAL" clId="{A55A4670-734C-4709-A9B6-B4965F573AF9}" dt="2021-11-26T19:29:11.537" v="2185"/>
          <ac:inkMkLst>
            <pc:docMk/>
            <pc:sldMk cId="1832463276" sldId="293"/>
            <ac:inkMk id="21" creationId="{2CCFFF8A-887F-4BFA-BA6A-DCD9064D7CF2}"/>
          </ac:inkMkLst>
        </pc:inkChg>
        <pc:inkChg chg="add del mod">
          <ac:chgData name="Eli Sollid" userId="e46f7c37-2fb6-46dd-81f5-b0f1c9934060" providerId="ADAL" clId="{A55A4670-734C-4709-A9B6-B4965F573AF9}" dt="2021-11-26T19:29:11.538" v="2187"/>
          <ac:inkMkLst>
            <pc:docMk/>
            <pc:sldMk cId="1832463276" sldId="293"/>
            <ac:inkMk id="23" creationId="{2A357F23-EA44-4BB6-B3CC-2D9E1E16647D}"/>
          </ac:inkMkLst>
        </pc:inkChg>
        <pc:inkChg chg="add del mod">
          <ac:chgData name="Eli Sollid" userId="e46f7c37-2fb6-46dd-81f5-b0f1c9934060" providerId="ADAL" clId="{A55A4670-734C-4709-A9B6-B4965F573AF9}" dt="2021-11-26T19:29:11.537" v="2186"/>
          <ac:inkMkLst>
            <pc:docMk/>
            <pc:sldMk cId="1832463276" sldId="293"/>
            <ac:inkMk id="24" creationId="{F44CC538-B34E-4A9A-A452-0FF964EE1DEB}"/>
          </ac:inkMkLst>
        </pc:inkChg>
        <pc:inkChg chg="add del mod">
          <ac:chgData name="Eli Sollid" userId="e46f7c37-2fb6-46dd-81f5-b0f1c9934060" providerId="ADAL" clId="{A55A4670-734C-4709-A9B6-B4965F573AF9}" dt="2021-11-26T19:29:11.536" v="2181"/>
          <ac:inkMkLst>
            <pc:docMk/>
            <pc:sldMk cId="1832463276" sldId="293"/>
            <ac:inkMk id="25" creationId="{F2A431F1-6593-4FD7-AD44-B99DEC564616}"/>
          </ac:inkMkLst>
        </pc:inkChg>
        <pc:inkChg chg="add del">
          <ac:chgData name="Eli Sollid" userId="e46f7c37-2fb6-46dd-81f5-b0f1c9934060" providerId="ADAL" clId="{A55A4670-734C-4709-A9B6-B4965F573AF9}" dt="2021-11-26T19:29:11.536" v="2182"/>
          <ac:inkMkLst>
            <pc:docMk/>
            <pc:sldMk cId="1832463276" sldId="293"/>
            <ac:inkMk id="27" creationId="{A399B96C-2F4B-4521-94E7-DBBF04FF3E85}"/>
          </ac:inkMkLst>
        </pc:inkChg>
        <pc:inkChg chg="add del">
          <ac:chgData name="Eli Sollid" userId="e46f7c37-2fb6-46dd-81f5-b0f1c9934060" providerId="ADAL" clId="{A55A4670-734C-4709-A9B6-B4965F573AF9}" dt="2021-11-26T19:29:11.536" v="2183"/>
          <ac:inkMkLst>
            <pc:docMk/>
            <pc:sldMk cId="1832463276" sldId="293"/>
            <ac:inkMk id="28" creationId="{89882F99-5FC7-47EA-B526-BAEB18756D83}"/>
          </ac:inkMkLst>
        </pc:inkChg>
        <pc:inkChg chg="add del mod">
          <ac:chgData name="Eli Sollid" userId="e46f7c37-2fb6-46dd-81f5-b0f1c9934060" providerId="ADAL" clId="{A55A4670-734C-4709-A9B6-B4965F573AF9}" dt="2021-11-26T19:29:15.559" v="2197"/>
          <ac:inkMkLst>
            <pc:docMk/>
            <pc:sldMk cId="1832463276" sldId="293"/>
            <ac:inkMk id="29" creationId="{C5B6183A-15C4-4BDF-80C4-5C8BE4242C5D}"/>
          </ac:inkMkLst>
        </pc:inkChg>
        <pc:inkChg chg="add del mod">
          <ac:chgData name="Eli Sollid" userId="e46f7c37-2fb6-46dd-81f5-b0f1c9934060" providerId="ADAL" clId="{A55A4670-734C-4709-A9B6-B4965F573AF9}" dt="2021-11-26T19:29:15.560" v="2200"/>
          <ac:inkMkLst>
            <pc:docMk/>
            <pc:sldMk cId="1832463276" sldId="293"/>
            <ac:inkMk id="30" creationId="{CF74E67D-CD9E-420B-9AE9-1B55C239E61A}"/>
          </ac:inkMkLst>
        </pc:inkChg>
        <pc:inkChg chg="add del mod">
          <ac:chgData name="Eli Sollid" userId="e46f7c37-2fb6-46dd-81f5-b0f1c9934060" providerId="ADAL" clId="{A55A4670-734C-4709-A9B6-B4965F573AF9}" dt="2021-11-26T19:29:15.555" v="2188"/>
          <ac:inkMkLst>
            <pc:docMk/>
            <pc:sldMk cId="1832463276" sldId="293"/>
            <ac:inkMk id="31" creationId="{0D5F2492-353B-494A-A34D-F25271613F39}"/>
          </ac:inkMkLst>
        </pc:inkChg>
        <pc:inkChg chg="add del">
          <ac:chgData name="Eli Sollid" userId="e46f7c37-2fb6-46dd-81f5-b0f1c9934060" providerId="ADAL" clId="{A55A4670-734C-4709-A9B6-B4965F573AF9}" dt="2021-11-26T19:31:02.592" v="2219" actId="9405"/>
          <ac:inkMkLst>
            <pc:docMk/>
            <pc:sldMk cId="1832463276" sldId="293"/>
            <ac:inkMk id="43" creationId="{441ACDB0-9B48-4259-B548-D0745F24D4F8}"/>
          </ac:inkMkLst>
        </pc:inkChg>
        <pc:inkChg chg="add del mod">
          <ac:chgData name="Eli Sollid" userId="e46f7c37-2fb6-46dd-81f5-b0f1c9934060" providerId="ADAL" clId="{A55A4670-734C-4709-A9B6-B4965F573AF9}" dt="2021-11-26T19:29:15.557" v="2191"/>
          <ac:inkMkLst>
            <pc:docMk/>
            <pc:sldMk cId="1832463276" sldId="293"/>
            <ac:inkMk id="128" creationId="{3FA4D95E-A3EA-4D2D-AA16-C1023B229511}"/>
          </ac:inkMkLst>
        </pc:inkChg>
        <pc:inkChg chg="add del mod">
          <ac:chgData name="Eli Sollid" userId="e46f7c37-2fb6-46dd-81f5-b0f1c9934060" providerId="ADAL" clId="{A55A4670-734C-4709-A9B6-B4965F573AF9}" dt="2021-11-26T19:29:15.557" v="2189"/>
          <ac:inkMkLst>
            <pc:docMk/>
            <pc:sldMk cId="1832463276" sldId="293"/>
            <ac:inkMk id="130" creationId="{7B1AAFA0-B7BE-4AB3-BAA9-506A9CBCB780}"/>
          </ac:inkMkLst>
        </pc:inkChg>
        <pc:inkChg chg="add del mod">
          <ac:chgData name="Eli Sollid" userId="e46f7c37-2fb6-46dd-81f5-b0f1c9934060" providerId="ADAL" clId="{A55A4670-734C-4709-A9B6-B4965F573AF9}" dt="2021-11-26T19:29:15.558" v="2193"/>
          <ac:inkMkLst>
            <pc:docMk/>
            <pc:sldMk cId="1832463276" sldId="293"/>
            <ac:inkMk id="131" creationId="{F474E586-6AB6-460E-8096-DDD6E5BEECED}"/>
          </ac:inkMkLst>
        </pc:inkChg>
        <pc:inkChg chg="add del mod">
          <ac:chgData name="Eli Sollid" userId="e46f7c37-2fb6-46dd-81f5-b0f1c9934060" providerId="ADAL" clId="{A55A4670-734C-4709-A9B6-B4965F573AF9}" dt="2021-11-26T19:29:15.557" v="2190"/>
          <ac:inkMkLst>
            <pc:docMk/>
            <pc:sldMk cId="1832463276" sldId="293"/>
            <ac:inkMk id="132" creationId="{81AA986D-6B64-4C96-8790-3F8040E76AFE}"/>
          </ac:inkMkLst>
        </pc:inkChg>
        <pc:inkChg chg="add del mod">
          <ac:chgData name="Eli Sollid" userId="e46f7c37-2fb6-46dd-81f5-b0f1c9934060" providerId="ADAL" clId="{A55A4670-734C-4709-A9B6-B4965F573AF9}" dt="2021-11-26T19:29:15.558" v="2195"/>
          <ac:inkMkLst>
            <pc:docMk/>
            <pc:sldMk cId="1832463276" sldId="293"/>
            <ac:inkMk id="133" creationId="{A8F5AC8B-ADB5-4363-81D9-E21D80FC3644}"/>
          </ac:inkMkLst>
        </pc:inkChg>
        <pc:inkChg chg="add del mod">
          <ac:chgData name="Eli Sollid" userId="e46f7c37-2fb6-46dd-81f5-b0f1c9934060" providerId="ADAL" clId="{A55A4670-734C-4709-A9B6-B4965F573AF9}" dt="2021-11-26T19:29:15.559" v="2196"/>
          <ac:inkMkLst>
            <pc:docMk/>
            <pc:sldMk cId="1832463276" sldId="293"/>
            <ac:inkMk id="134" creationId="{56BA94FE-8FF1-48BB-9DB7-58F6C508E52F}"/>
          </ac:inkMkLst>
        </pc:inkChg>
        <pc:inkChg chg="add del mod">
          <ac:chgData name="Eli Sollid" userId="e46f7c37-2fb6-46dd-81f5-b0f1c9934060" providerId="ADAL" clId="{A55A4670-734C-4709-A9B6-B4965F573AF9}" dt="2021-11-26T19:29:15.558" v="2194"/>
          <ac:inkMkLst>
            <pc:docMk/>
            <pc:sldMk cId="1832463276" sldId="293"/>
            <ac:inkMk id="135" creationId="{E4663C3B-3CAC-442B-8EA7-DC61B2D99D82}"/>
          </ac:inkMkLst>
        </pc:inkChg>
        <pc:inkChg chg="add del mod">
          <ac:chgData name="Eli Sollid" userId="e46f7c37-2fb6-46dd-81f5-b0f1c9934060" providerId="ADAL" clId="{A55A4670-734C-4709-A9B6-B4965F573AF9}" dt="2021-11-26T19:29:15.560" v="2199"/>
          <ac:inkMkLst>
            <pc:docMk/>
            <pc:sldMk cId="1832463276" sldId="293"/>
            <ac:inkMk id="137" creationId="{AC077620-510C-4633-BABD-44023F1D743D}"/>
          </ac:inkMkLst>
        </pc:inkChg>
        <pc:inkChg chg="add del mod">
          <ac:chgData name="Eli Sollid" userId="e46f7c37-2fb6-46dd-81f5-b0f1c9934060" providerId="ADAL" clId="{A55A4670-734C-4709-A9B6-B4965F573AF9}" dt="2021-11-26T19:29:15.558" v="2192"/>
          <ac:inkMkLst>
            <pc:docMk/>
            <pc:sldMk cId="1832463276" sldId="293"/>
            <ac:inkMk id="151" creationId="{5D99EB81-9254-4F3C-845E-AFBD0529E175}"/>
          </ac:inkMkLst>
        </pc:inkChg>
        <pc:inkChg chg="add del mod">
          <ac:chgData name="Eli Sollid" userId="e46f7c37-2fb6-46dd-81f5-b0f1c9934060" providerId="ADAL" clId="{A55A4670-734C-4709-A9B6-B4965F573AF9}" dt="2021-11-26T19:29:15.559" v="2198"/>
          <ac:inkMkLst>
            <pc:docMk/>
            <pc:sldMk cId="1832463276" sldId="293"/>
            <ac:inkMk id="152" creationId="{003374E8-7889-41BB-BB41-ED99744EEF4B}"/>
          </ac:inkMkLst>
        </pc:inkChg>
        <pc:inkChg chg="add">
          <ac:chgData name="Eli Sollid" userId="e46f7c37-2fb6-46dd-81f5-b0f1c9934060" providerId="ADAL" clId="{A55A4670-734C-4709-A9B6-B4965F573AF9}" dt="2021-11-23T22:32:02.648" v="749" actId="9405"/>
          <ac:inkMkLst>
            <pc:docMk/>
            <pc:sldMk cId="1832463276" sldId="293"/>
            <ac:inkMk id="154" creationId="{896155F7-8DE6-4E18-B959-7797C8E2BDAC}"/>
          </ac:inkMkLst>
        </pc:inkChg>
        <pc:cxnChg chg="add mod">
          <ac:chgData name="Eli Sollid" userId="e46f7c37-2fb6-46dd-81f5-b0f1c9934060" providerId="ADAL" clId="{A55A4670-734C-4709-A9B6-B4965F573AF9}" dt="2021-11-26T19:30:12.891" v="2215" actId="14100"/>
          <ac:cxnSpMkLst>
            <pc:docMk/>
            <pc:sldMk cId="1832463276" sldId="293"/>
            <ac:cxnSpMk id="10" creationId="{DAD8BA7B-30B1-400D-8926-16064CA93ED3}"/>
          </ac:cxnSpMkLst>
        </pc:cxnChg>
      </pc:sldChg>
      <pc:sldChg chg="add">
        <pc:chgData name="Eli Sollid" userId="e46f7c37-2fb6-46dd-81f5-b0f1c9934060" providerId="ADAL" clId="{A55A4670-734C-4709-A9B6-B4965F573AF9}" dt="2021-11-23T22:22:42.193" v="483" actId="2890"/>
        <pc:sldMkLst>
          <pc:docMk/>
          <pc:sldMk cId="3646087660" sldId="294"/>
        </pc:sldMkLst>
      </pc:sldChg>
      <pc:sldChg chg="add">
        <pc:chgData name="Eli Sollid" userId="e46f7c37-2fb6-46dd-81f5-b0f1c9934060" providerId="ADAL" clId="{A55A4670-734C-4709-A9B6-B4965F573AF9}" dt="2021-11-23T22:22:52.677" v="484" actId="2890"/>
        <pc:sldMkLst>
          <pc:docMk/>
          <pc:sldMk cId="2921284705" sldId="295"/>
        </pc:sldMkLst>
      </pc:sldChg>
      <pc:sldChg chg="add">
        <pc:chgData name="Eli Sollid" userId="e46f7c37-2fb6-46dd-81f5-b0f1c9934060" providerId="ADAL" clId="{A55A4670-734C-4709-A9B6-B4965F573AF9}" dt="2021-11-23T22:22:59.963" v="485" actId="2890"/>
        <pc:sldMkLst>
          <pc:docMk/>
          <pc:sldMk cId="2531956132" sldId="296"/>
        </pc:sldMkLst>
      </pc:sldChg>
      <pc:sldChg chg="add">
        <pc:chgData name="Eli Sollid" userId="e46f7c37-2fb6-46dd-81f5-b0f1c9934060" providerId="ADAL" clId="{A55A4670-734C-4709-A9B6-B4965F573AF9}" dt="2021-11-23T22:23:04.669" v="486" actId="2890"/>
        <pc:sldMkLst>
          <pc:docMk/>
          <pc:sldMk cId="2680166932" sldId="297"/>
        </pc:sldMkLst>
      </pc:sldChg>
      <pc:sldChg chg="addSp delSp modSp add mod ord">
        <pc:chgData name="Eli Sollid" userId="e46f7c37-2fb6-46dd-81f5-b0f1c9934060" providerId="ADAL" clId="{A55A4670-734C-4709-A9B6-B4965F573AF9}" dt="2021-11-23T22:43:46.747" v="978" actId="9405"/>
        <pc:sldMkLst>
          <pc:docMk/>
          <pc:sldMk cId="2695093170" sldId="298"/>
        </pc:sldMkLst>
        <pc:grpChg chg="del mod">
          <ac:chgData name="Eli Sollid" userId="e46f7c37-2fb6-46dd-81f5-b0f1c9934060" providerId="ADAL" clId="{A55A4670-734C-4709-A9B6-B4965F573AF9}" dt="2021-11-23T22:42:32.248" v="921"/>
          <ac:grpSpMkLst>
            <pc:docMk/>
            <pc:sldMk cId="2695093170" sldId="298"/>
            <ac:grpSpMk id="9" creationId="{0C00471B-7E14-48D0-834F-9E04CB903135}"/>
          </ac:grpSpMkLst>
        </pc:grpChg>
        <pc:grpChg chg="mod">
          <ac:chgData name="Eli Sollid" userId="e46f7c37-2fb6-46dd-81f5-b0f1c9934060" providerId="ADAL" clId="{A55A4670-734C-4709-A9B6-B4965F573AF9}" dt="2021-11-23T22:42:34.587" v="926"/>
          <ac:grpSpMkLst>
            <pc:docMk/>
            <pc:sldMk cId="2695093170" sldId="298"/>
            <ac:grpSpMk id="13" creationId="{B38DBC4B-C99A-4CF1-A1DB-C15E000CE9EB}"/>
          </ac:grpSpMkLst>
        </pc:grpChg>
        <pc:grpChg chg="mod">
          <ac:chgData name="Eli Sollid" userId="e46f7c37-2fb6-46dd-81f5-b0f1c9934060" providerId="ADAL" clId="{A55A4670-734C-4709-A9B6-B4965F573AF9}" dt="2021-11-23T22:43:02.844" v="944"/>
          <ac:grpSpMkLst>
            <pc:docMk/>
            <pc:sldMk cId="2695093170" sldId="298"/>
            <ac:grpSpMk id="26" creationId="{A46D0992-5516-4522-BEC8-DEE9443E8F45}"/>
          </ac:grpSpMkLst>
        </pc:grpChg>
        <pc:grpChg chg="mod">
          <ac:chgData name="Eli Sollid" userId="e46f7c37-2fb6-46dd-81f5-b0f1c9934060" providerId="ADAL" clId="{A55A4670-734C-4709-A9B6-B4965F573AF9}" dt="2021-11-23T22:42:51.839" v="941"/>
          <ac:grpSpMkLst>
            <pc:docMk/>
            <pc:sldMk cId="2695093170" sldId="298"/>
            <ac:grpSpMk id="27" creationId="{48854037-9BA4-4718-8C44-6C34205D8839}"/>
          </ac:grpSpMkLst>
        </pc:grpChg>
        <pc:grpChg chg="mod">
          <ac:chgData name="Eli Sollid" userId="e46f7c37-2fb6-46dd-81f5-b0f1c9934060" providerId="ADAL" clId="{A55A4670-734C-4709-A9B6-B4965F573AF9}" dt="2021-11-23T22:43:06.371" v="949"/>
          <ac:grpSpMkLst>
            <pc:docMk/>
            <pc:sldMk cId="2695093170" sldId="298"/>
            <ac:grpSpMk id="33" creationId="{98EE2187-0E42-48D8-A11F-7808256E255E}"/>
          </ac:grpSpMkLst>
        </pc:grpChg>
        <pc:grpChg chg="mod">
          <ac:chgData name="Eli Sollid" userId="e46f7c37-2fb6-46dd-81f5-b0f1c9934060" providerId="ADAL" clId="{A55A4670-734C-4709-A9B6-B4965F573AF9}" dt="2021-11-23T22:43:37.656" v="972"/>
          <ac:grpSpMkLst>
            <pc:docMk/>
            <pc:sldMk cId="2695093170" sldId="298"/>
            <ac:grpSpMk id="39" creationId="{CD875293-22EF-40DA-86E1-E387FD1E9DA4}"/>
          </ac:grpSpMkLst>
        </pc:grpChg>
        <pc:grpChg chg="del mod">
          <ac:chgData name="Eli Sollid" userId="e46f7c37-2fb6-46dd-81f5-b0f1c9934060" providerId="ADAL" clId="{A55A4670-734C-4709-A9B6-B4965F573AF9}" dt="2021-11-23T22:43:27.883" v="971"/>
          <ac:grpSpMkLst>
            <pc:docMk/>
            <pc:sldMk cId="2695093170" sldId="298"/>
            <ac:grpSpMk id="50" creationId="{58AD68C3-4545-4BFE-AB07-6679F1C50923}"/>
          </ac:grpSpMkLst>
        </pc:grpChg>
        <pc:grpChg chg="mod">
          <ac:chgData name="Eli Sollid" userId="e46f7c37-2fb6-46dd-81f5-b0f1c9934060" providerId="ADAL" clId="{A55A4670-734C-4709-A9B6-B4965F573AF9}" dt="2021-11-23T22:43:27.883" v="971"/>
          <ac:grpSpMkLst>
            <pc:docMk/>
            <pc:sldMk cId="2695093170" sldId="298"/>
            <ac:grpSpMk id="54" creationId="{DD42AF03-E37C-4642-AEDF-42EF5ED306A5}"/>
          </ac:grpSpMkLst>
        </pc:grpChg>
        <pc:grpChg chg="mod">
          <ac:chgData name="Eli Sollid" userId="e46f7c37-2fb6-46dd-81f5-b0f1c9934060" providerId="ADAL" clId="{A55A4670-734C-4709-A9B6-B4965F573AF9}" dt="2021-11-23T22:43:41.498" v="977"/>
          <ac:grpSpMkLst>
            <pc:docMk/>
            <pc:sldMk cId="2695093170" sldId="298"/>
            <ac:grpSpMk id="58" creationId="{EE874B84-035B-4AF2-B80D-69B7FBB20BAF}"/>
          </ac:grpSpMkLst>
        </pc:grpChg>
        <pc:inkChg chg="add del mod">
          <ac:chgData name="Eli Sollid" userId="e46f7c37-2fb6-46dd-81f5-b0f1c9934060" providerId="ADAL" clId="{A55A4670-734C-4709-A9B6-B4965F573AF9}" dt="2021-11-23T22:42:32.248" v="920"/>
          <ac:inkMkLst>
            <pc:docMk/>
            <pc:sldMk cId="2695093170" sldId="298"/>
            <ac:inkMk id="4" creationId="{04EAD875-B1C0-43C9-AB90-B78207EA6A19}"/>
          </ac:inkMkLst>
        </pc:inkChg>
        <pc:inkChg chg="add del mod">
          <ac:chgData name="Eli Sollid" userId="e46f7c37-2fb6-46dd-81f5-b0f1c9934060" providerId="ADAL" clId="{A55A4670-734C-4709-A9B6-B4965F573AF9}" dt="2021-11-23T22:42:32.248" v="922"/>
          <ac:inkMkLst>
            <pc:docMk/>
            <pc:sldMk cId="2695093170" sldId="298"/>
            <ac:inkMk id="5" creationId="{DDE34A49-2676-4D81-9422-54C6CF34875D}"/>
          </ac:inkMkLst>
        </pc:inkChg>
        <pc:inkChg chg="add del mod">
          <ac:chgData name="Eli Sollid" userId="e46f7c37-2fb6-46dd-81f5-b0f1c9934060" providerId="ADAL" clId="{A55A4670-734C-4709-A9B6-B4965F573AF9}" dt="2021-11-23T22:42:32.248" v="921"/>
          <ac:inkMkLst>
            <pc:docMk/>
            <pc:sldMk cId="2695093170" sldId="298"/>
            <ac:inkMk id="7" creationId="{C9337B2A-3CE7-4BAD-BC07-3B8DBBCAAB1F}"/>
          </ac:inkMkLst>
        </pc:inkChg>
        <pc:inkChg chg="add mod">
          <ac:chgData name="Eli Sollid" userId="e46f7c37-2fb6-46dd-81f5-b0f1c9934060" providerId="ADAL" clId="{A55A4670-734C-4709-A9B6-B4965F573AF9}" dt="2021-11-23T22:42:34.587" v="926"/>
          <ac:inkMkLst>
            <pc:docMk/>
            <pc:sldMk cId="2695093170" sldId="298"/>
            <ac:inkMk id="10" creationId="{B7DFA95C-5C7E-451A-9314-C1D05D7ABD7F}"/>
          </ac:inkMkLst>
        </pc:inkChg>
        <pc:inkChg chg="add mod">
          <ac:chgData name="Eli Sollid" userId="e46f7c37-2fb6-46dd-81f5-b0f1c9934060" providerId="ADAL" clId="{A55A4670-734C-4709-A9B6-B4965F573AF9}" dt="2021-11-23T22:42:34.587" v="926"/>
          <ac:inkMkLst>
            <pc:docMk/>
            <pc:sldMk cId="2695093170" sldId="298"/>
            <ac:inkMk id="11" creationId="{40B98388-4BA0-44CA-B78B-B8F9931B1882}"/>
          </ac:inkMkLst>
        </pc:inkChg>
        <pc:inkChg chg="add mod">
          <ac:chgData name="Eli Sollid" userId="e46f7c37-2fb6-46dd-81f5-b0f1c9934060" providerId="ADAL" clId="{A55A4670-734C-4709-A9B6-B4965F573AF9}" dt="2021-11-23T22:42:34.587" v="926"/>
          <ac:inkMkLst>
            <pc:docMk/>
            <pc:sldMk cId="2695093170" sldId="298"/>
            <ac:inkMk id="12" creationId="{A1DC96B8-8E1D-4AB7-9730-87249DB0DB65}"/>
          </ac:inkMkLst>
        </pc:inkChg>
        <pc:inkChg chg="add del">
          <ac:chgData name="Eli Sollid" userId="e46f7c37-2fb6-46dd-81f5-b0f1c9934060" providerId="ADAL" clId="{A55A4670-734C-4709-A9B6-B4965F573AF9}" dt="2021-11-23T22:42:44.689" v="928"/>
          <ac:inkMkLst>
            <pc:docMk/>
            <pc:sldMk cId="2695093170" sldId="298"/>
            <ac:inkMk id="14" creationId="{B22C7A14-5D28-4389-931C-A1F4B0922B50}"/>
          </ac:inkMkLst>
        </pc:inkChg>
        <pc:inkChg chg="add del">
          <ac:chgData name="Eli Sollid" userId="e46f7c37-2fb6-46dd-81f5-b0f1c9934060" providerId="ADAL" clId="{A55A4670-734C-4709-A9B6-B4965F573AF9}" dt="2021-11-23T22:42:46.416" v="931"/>
          <ac:inkMkLst>
            <pc:docMk/>
            <pc:sldMk cId="2695093170" sldId="298"/>
            <ac:inkMk id="15" creationId="{C2C0B596-9455-41C7-93E0-10D630127D91}"/>
          </ac:inkMkLst>
        </pc:inkChg>
        <pc:inkChg chg="add mod">
          <ac:chgData name="Eli Sollid" userId="e46f7c37-2fb6-46dd-81f5-b0f1c9934060" providerId="ADAL" clId="{A55A4670-734C-4709-A9B6-B4965F573AF9}" dt="2021-11-23T22:42:51.839" v="941"/>
          <ac:inkMkLst>
            <pc:docMk/>
            <pc:sldMk cId="2695093170" sldId="298"/>
            <ac:inkMk id="16" creationId="{BC83C7AA-B1F1-4962-80D1-4E43772CBD96}"/>
          </ac:inkMkLst>
        </pc:inkChg>
        <pc:inkChg chg="add mod">
          <ac:chgData name="Eli Sollid" userId="e46f7c37-2fb6-46dd-81f5-b0f1c9934060" providerId="ADAL" clId="{A55A4670-734C-4709-A9B6-B4965F573AF9}" dt="2021-11-23T22:42:51.839" v="941"/>
          <ac:inkMkLst>
            <pc:docMk/>
            <pc:sldMk cId="2695093170" sldId="298"/>
            <ac:inkMk id="17" creationId="{63FE1D1D-DC7E-4113-8348-A52927D19140}"/>
          </ac:inkMkLst>
        </pc:inkChg>
        <pc:inkChg chg="add mod">
          <ac:chgData name="Eli Sollid" userId="e46f7c37-2fb6-46dd-81f5-b0f1c9934060" providerId="ADAL" clId="{A55A4670-734C-4709-A9B6-B4965F573AF9}" dt="2021-11-23T22:42:51.839" v="941"/>
          <ac:inkMkLst>
            <pc:docMk/>
            <pc:sldMk cId="2695093170" sldId="298"/>
            <ac:inkMk id="18" creationId="{24FDCAD1-F771-4EF5-8C70-24F0285CBA9A}"/>
          </ac:inkMkLst>
        </pc:inkChg>
        <pc:inkChg chg="add mod">
          <ac:chgData name="Eli Sollid" userId="e46f7c37-2fb6-46dd-81f5-b0f1c9934060" providerId="ADAL" clId="{A55A4670-734C-4709-A9B6-B4965F573AF9}" dt="2021-11-23T22:42:51.839" v="941"/>
          <ac:inkMkLst>
            <pc:docMk/>
            <pc:sldMk cId="2695093170" sldId="298"/>
            <ac:inkMk id="19" creationId="{43537077-39FF-4B8C-9333-D5B646B7CC52}"/>
          </ac:inkMkLst>
        </pc:inkChg>
        <pc:inkChg chg="add mod">
          <ac:chgData name="Eli Sollid" userId="e46f7c37-2fb6-46dd-81f5-b0f1c9934060" providerId="ADAL" clId="{A55A4670-734C-4709-A9B6-B4965F573AF9}" dt="2021-11-23T22:42:51.839" v="941"/>
          <ac:inkMkLst>
            <pc:docMk/>
            <pc:sldMk cId="2695093170" sldId="298"/>
            <ac:inkMk id="20" creationId="{60E13FB1-2535-4BAC-96AC-F36DA1D4F60E}"/>
          </ac:inkMkLst>
        </pc:inkChg>
        <pc:inkChg chg="add mod">
          <ac:chgData name="Eli Sollid" userId="e46f7c37-2fb6-46dd-81f5-b0f1c9934060" providerId="ADAL" clId="{A55A4670-734C-4709-A9B6-B4965F573AF9}" dt="2021-11-23T22:42:51.839" v="941"/>
          <ac:inkMkLst>
            <pc:docMk/>
            <pc:sldMk cId="2695093170" sldId="298"/>
            <ac:inkMk id="21" creationId="{0B99ABE6-290D-4DED-B711-6C7F856420C0}"/>
          </ac:inkMkLst>
        </pc:inkChg>
        <pc:inkChg chg="add mod">
          <ac:chgData name="Eli Sollid" userId="e46f7c37-2fb6-46dd-81f5-b0f1c9934060" providerId="ADAL" clId="{A55A4670-734C-4709-A9B6-B4965F573AF9}" dt="2021-11-23T22:43:02.844" v="944"/>
          <ac:inkMkLst>
            <pc:docMk/>
            <pc:sldMk cId="2695093170" sldId="298"/>
            <ac:inkMk id="22" creationId="{64A85A30-0CF7-43DE-B152-B44607AF8BFF}"/>
          </ac:inkMkLst>
        </pc:inkChg>
        <pc:inkChg chg="add mod">
          <ac:chgData name="Eli Sollid" userId="e46f7c37-2fb6-46dd-81f5-b0f1c9934060" providerId="ADAL" clId="{A55A4670-734C-4709-A9B6-B4965F573AF9}" dt="2021-11-23T22:43:02.844" v="944"/>
          <ac:inkMkLst>
            <pc:docMk/>
            <pc:sldMk cId="2695093170" sldId="298"/>
            <ac:inkMk id="23" creationId="{96196A9A-50DC-4E00-8DAC-B0B2DDBF9B0E}"/>
          </ac:inkMkLst>
        </pc:inkChg>
        <pc:inkChg chg="add mod">
          <ac:chgData name="Eli Sollid" userId="e46f7c37-2fb6-46dd-81f5-b0f1c9934060" providerId="ADAL" clId="{A55A4670-734C-4709-A9B6-B4965F573AF9}" dt="2021-11-23T22:43:02.844" v="944"/>
          <ac:inkMkLst>
            <pc:docMk/>
            <pc:sldMk cId="2695093170" sldId="298"/>
            <ac:inkMk id="24" creationId="{AE59EE83-D59F-407E-B30E-76C77912AD4F}"/>
          </ac:inkMkLst>
        </pc:inkChg>
        <pc:inkChg chg="add del mod">
          <ac:chgData name="Eli Sollid" userId="e46f7c37-2fb6-46dd-81f5-b0f1c9934060" providerId="ADAL" clId="{A55A4670-734C-4709-A9B6-B4965F573AF9}" dt="2021-11-23T22:43:02.844" v="944"/>
          <ac:inkMkLst>
            <pc:docMk/>
            <pc:sldMk cId="2695093170" sldId="298"/>
            <ac:inkMk id="25" creationId="{7260F8F3-69E5-476A-A9C3-EFB5B58CF2B3}"/>
          </ac:inkMkLst>
        </pc:inkChg>
        <pc:inkChg chg="add del">
          <ac:chgData name="Eli Sollid" userId="e46f7c37-2fb6-46dd-81f5-b0f1c9934060" providerId="ADAL" clId="{A55A4670-734C-4709-A9B6-B4965F573AF9}" dt="2021-11-23T22:43:02.842" v="943"/>
          <ac:inkMkLst>
            <pc:docMk/>
            <pc:sldMk cId="2695093170" sldId="298"/>
            <ac:inkMk id="28" creationId="{036761AC-D67B-4675-AF67-268A76843B79}"/>
          </ac:inkMkLst>
        </pc:inkChg>
        <pc:inkChg chg="add mod">
          <ac:chgData name="Eli Sollid" userId="e46f7c37-2fb6-46dd-81f5-b0f1c9934060" providerId="ADAL" clId="{A55A4670-734C-4709-A9B6-B4965F573AF9}" dt="2021-11-23T22:43:06.371" v="949"/>
          <ac:inkMkLst>
            <pc:docMk/>
            <pc:sldMk cId="2695093170" sldId="298"/>
            <ac:inkMk id="29" creationId="{DE987830-0C7B-4D8C-B4A8-FC388BE5DB87}"/>
          </ac:inkMkLst>
        </pc:inkChg>
        <pc:inkChg chg="add mod">
          <ac:chgData name="Eli Sollid" userId="e46f7c37-2fb6-46dd-81f5-b0f1c9934060" providerId="ADAL" clId="{A55A4670-734C-4709-A9B6-B4965F573AF9}" dt="2021-11-23T22:43:06.371" v="949"/>
          <ac:inkMkLst>
            <pc:docMk/>
            <pc:sldMk cId="2695093170" sldId="298"/>
            <ac:inkMk id="30" creationId="{4E542E7A-8B36-4B13-81BF-B2BC7AAB92E5}"/>
          </ac:inkMkLst>
        </pc:inkChg>
        <pc:inkChg chg="add mod">
          <ac:chgData name="Eli Sollid" userId="e46f7c37-2fb6-46dd-81f5-b0f1c9934060" providerId="ADAL" clId="{A55A4670-734C-4709-A9B6-B4965F573AF9}" dt="2021-11-23T22:43:06.371" v="949"/>
          <ac:inkMkLst>
            <pc:docMk/>
            <pc:sldMk cId="2695093170" sldId="298"/>
            <ac:inkMk id="31" creationId="{043DFC8F-4C77-43AA-8EF0-CE584D0AC13C}"/>
          </ac:inkMkLst>
        </pc:inkChg>
        <pc:inkChg chg="add mod">
          <ac:chgData name="Eli Sollid" userId="e46f7c37-2fb6-46dd-81f5-b0f1c9934060" providerId="ADAL" clId="{A55A4670-734C-4709-A9B6-B4965F573AF9}" dt="2021-11-23T22:43:06.371" v="949"/>
          <ac:inkMkLst>
            <pc:docMk/>
            <pc:sldMk cId="2695093170" sldId="298"/>
            <ac:inkMk id="32" creationId="{8FBE58E5-99F8-4183-B664-A803BE4A598D}"/>
          </ac:inkMkLst>
        </pc:inkChg>
        <pc:inkChg chg="add del mod">
          <ac:chgData name="Eli Sollid" userId="e46f7c37-2fb6-46dd-81f5-b0f1c9934060" providerId="ADAL" clId="{A55A4670-734C-4709-A9B6-B4965F573AF9}" dt="2021-11-23T22:43:37.656" v="972"/>
          <ac:inkMkLst>
            <pc:docMk/>
            <pc:sldMk cId="2695093170" sldId="298"/>
            <ac:inkMk id="34" creationId="{C5D22AC6-B2D7-4A7C-8C4F-8C9E6B524300}"/>
          </ac:inkMkLst>
        </pc:inkChg>
        <pc:inkChg chg="add mod">
          <ac:chgData name="Eli Sollid" userId="e46f7c37-2fb6-46dd-81f5-b0f1c9934060" providerId="ADAL" clId="{A55A4670-734C-4709-A9B6-B4965F573AF9}" dt="2021-11-23T22:43:37.656" v="972"/>
          <ac:inkMkLst>
            <pc:docMk/>
            <pc:sldMk cId="2695093170" sldId="298"/>
            <ac:inkMk id="35" creationId="{6C7DCB57-63D4-4D16-97F3-FA9A2F379F62}"/>
          </ac:inkMkLst>
        </pc:inkChg>
        <pc:inkChg chg="add mod">
          <ac:chgData name="Eli Sollid" userId="e46f7c37-2fb6-46dd-81f5-b0f1c9934060" providerId="ADAL" clId="{A55A4670-734C-4709-A9B6-B4965F573AF9}" dt="2021-11-23T22:43:37.656" v="972"/>
          <ac:inkMkLst>
            <pc:docMk/>
            <pc:sldMk cId="2695093170" sldId="298"/>
            <ac:inkMk id="36" creationId="{F5F6E665-CA2A-4F09-8DB6-BECDCABBBC92}"/>
          </ac:inkMkLst>
        </pc:inkChg>
        <pc:inkChg chg="add mod">
          <ac:chgData name="Eli Sollid" userId="e46f7c37-2fb6-46dd-81f5-b0f1c9934060" providerId="ADAL" clId="{A55A4670-734C-4709-A9B6-B4965F573AF9}" dt="2021-11-23T22:43:37.656" v="972"/>
          <ac:inkMkLst>
            <pc:docMk/>
            <pc:sldMk cId="2695093170" sldId="298"/>
            <ac:inkMk id="37" creationId="{9BF1F4F2-8640-4598-8F7F-F223E180644A}"/>
          </ac:inkMkLst>
        </pc:inkChg>
        <pc:inkChg chg="add mod">
          <ac:chgData name="Eli Sollid" userId="e46f7c37-2fb6-46dd-81f5-b0f1c9934060" providerId="ADAL" clId="{A55A4670-734C-4709-A9B6-B4965F573AF9}" dt="2021-11-23T22:43:37.656" v="972"/>
          <ac:inkMkLst>
            <pc:docMk/>
            <pc:sldMk cId="2695093170" sldId="298"/>
            <ac:inkMk id="38" creationId="{5A3AF2DE-A352-4D43-8864-3C788CF047D2}"/>
          </ac:inkMkLst>
        </pc:inkChg>
        <pc:inkChg chg="add del">
          <ac:chgData name="Eli Sollid" userId="e46f7c37-2fb6-46dd-81f5-b0f1c9934060" providerId="ADAL" clId="{A55A4670-734C-4709-A9B6-B4965F573AF9}" dt="2021-11-23T22:43:20.389" v="958"/>
          <ac:inkMkLst>
            <pc:docMk/>
            <pc:sldMk cId="2695093170" sldId="298"/>
            <ac:inkMk id="40" creationId="{DF0BDBA2-1357-4350-A178-A219AEEF7EE7}"/>
          </ac:inkMkLst>
        </pc:inkChg>
        <pc:inkChg chg="add mod">
          <ac:chgData name="Eli Sollid" userId="e46f7c37-2fb6-46dd-81f5-b0f1c9934060" providerId="ADAL" clId="{A55A4670-734C-4709-A9B6-B4965F573AF9}" dt="2021-11-23T22:43:27.883" v="971"/>
          <ac:inkMkLst>
            <pc:docMk/>
            <pc:sldMk cId="2695093170" sldId="298"/>
            <ac:inkMk id="41" creationId="{EC82EBF7-0BDD-448B-8DBC-952CA6947A89}"/>
          </ac:inkMkLst>
        </pc:inkChg>
        <pc:inkChg chg="add mod">
          <ac:chgData name="Eli Sollid" userId="e46f7c37-2fb6-46dd-81f5-b0f1c9934060" providerId="ADAL" clId="{A55A4670-734C-4709-A9B6-B4965F573AF9}" dt="2021-11-23T22:43:27.883" v="971"/>
          <ac:inkMkLst>
            <pc:docMk/>
            <pc:sldMk cId="2695093170" sldId="298"/>
            <ac:inkMk id="42" creationId="{BC645B94-0DAF-4371-A0EF-C243B4845423}"/>
          </ac:inkMkLst>
        </pc:inkChg>
        <pc:inkChg chg="add mod">
          <ac:chgData name="Eli Sollid" userId="e46f7c37-2fb6-46dd-81f5-b0f1c9934060" providerId="ADAL" clId="{A55A4670-734C-4709-A9B6-B4965F573AF9}" dt="2021-11-23T22:43:27.883" v="971"/>
          <ac:inkMkLst>
            <pc:docMk/>
            <pc:sldMk cId="2695093170" sldId="298"/>
            <ac:inkMk id="43" creationId="{252F036E-887F-4DBB-B90F-94B347B77403}"/>
          </ac:inkMkLst>
        </pc:inkChg>
        <pc:inkChg chg="add mod">
          <ac:chgData name="Eli Sollid" userId="e46f7c37-2fb6-46dd-81f5-b0f1c9934060" providerId="ADAL" clId="{A55A4670-734C-4709-A9B6-B4965F573AF9}" dt="2021-11-23T22:43:27.883" v="971"/>
          <ac:inkMkLst>
            <pc:docMk/>
            <pc:sldMk cId="2695093170" sldId="298"/>
            <ac:inkMk id="44" creationId="{65CD4907-55C7-4103-BBC4-B7B3700CB23C}"/>
          </ac:inkMkLst>
        </pc:inkChg>
        <pc:inkChg chg="add mod">
          <ac:chgData name="Eli Sollid" userId="e46f7c37-2fb6-46dd-81f5-b0f1c9934060" providerId="ADAL" clId="{A55A4670-734C-4709-A9B6-B4965F573AF9}" dt="2021-11-23T22:43:27.883" v="971"/>
          <ac:inkMkLst>
            <pc:docMk/>
            <pc:sldMk cId="2695093170" sldId="298"/>
            <ac:inkMk id="45" creationId="{18FABDC7-1023-49BE-9416-4ED6D1BC6349}"/>
          </ac:inkMkLst>
        </pc:inkChg>
        <pc:inkChg chg="add mod">
          <ac:chgData name="Eli Sollid" userId="e46f7c37-2fb6-46dd-81f5-b0f1c9934060" providerId="ADAL" clId="{A55A4670-734C-4709-A9B6-B4965F573AF9}" dt="2021-11-23T22:43:27.883" v="971"/>
          <ac:inkMkLst>
            <pc:docMk/>
            <pc:sldMk cId="2695093170" sldId="298"/>
            <ac:inkMk id="46" creationId="{F75EF766-B8B4-4816-83C5-CE69996A6CA3}"/>
          </ac:inkMkLst>
        </pc:inkChg>
        <pc:inkChg chg="add mod">
          <ac:chgData name="Eli Sollid" userId="e46f7c37-2fb6-46dd-81f5-b0f1c9934060" providerId="ADAL" clId="{A55A4670-734C-4709-A9B6-B4965F573AF9}" dt="2021-11-23T22:43:27.883" v="971"/>
          <ac:inkMkLst>
            <pc:docMk/>
            <pc:sldMk cId="2695093170" sldId="298"/>
            <ac:inkMk id="47" creationId="{61B4C0DF-C0A1-46A6-9CC6-CE88E2E3B1CC}"/>
          </ac:inkMkLst>
        </pc:inkChg>
        <pc:inkChg chg="add mod">
          <ac:chgData name="Eli Sollid" userId="e46f7c37-2fb6-46dd-81f5-b0f1c9934060" providerId="ADAL" clId="{A55A4670-734C-4709-A9B6-B4965F573AF9}" dt="2021-11-23T22:43:27.883" v="971"/>
          <ac:inkMkLst>
            <pc:docMk/>
            <pc:sldMk cId="2695093170" sldId="298"/>
            <ac:inkMk id="48" creationId="{70427D91-F6E0-4423-9B73-A841350EA6D3}"/>
          </ac:inkMkLst>
        </pc:inkChg>
        <pc:inkChg chg="add mod">
          <ac:chgData name="Eli Sollid" userId="e46f7c37-2fb6-46dd-81f5-b0f1c9934060" providerId="ADAL" clId="{A55A4670-734C-4709-A9B6-B4965F573AF9}" dt="2021-11-23T22:43:27.883" v="971"/>
          <ac:inkMkLst>
            <pc:docMk/>
            <pc:sldMk cId="2695093170" sldId="298"/>
            <ac:inkMk id="49" creationId="{FE34E9B2-6F2D-4F4F-A861-62F29171827A}"/>
          </ac:inkMkLst>
        </pc:inkChg>
        <pc:inkChg chg="add mod">
          <ac:chgData name="Eli Sollid" userId="e46f7c37-2fb6-46dd-81f5-b0f1c9934060" providerId="ADAL" clId="{A55A4670-734C-4709-A9B6-B4965F573AF9}" dt="2021-11-23T22:43:27.883" v="971"/>
          <ac:inkMkLst>
            <pc:docMk/>
            <pc:sldMk cId="2695093170" sldId="298"/>
            <ac:inkMk id="51" creationId="{97DE93EC-3E36-4FCA-9177-DF2CF8CBDC1B}"/>
          </ac:inkMkLst>
        </pc:inkChg>
        <pc:inkChg chg="add mod">
          <ac:chgData name="Eli Sollid" userId="e46f7c37-2fb6-46dd-81f5-b0f1c9934060" providerId="ADAL" clId="{A55A4670-734C-4709-A9B6-B4965F573AF9}" dt="2021-11-23T22:43:27.883" v="971"/>
          <ac:inkMkLst>
            <pc:docMk/>
            <pc:sldMk cId="2695093170" sldId="298"/>
            <ac:inkMk id="52" creationId="{52841FF0-6B6D-46A4-BEF8-73D802B8C938}"/>
          </ac:inkMkLst>
        </pc:inkChg>
        <pc:inkChg chg="add mod">
          <ac:chgData name="Eli Sollid" userId="e46f7c37-2fb6-46dd-81f5-b0f1c9934060" providerId="ADAL" clId="{A55A4670-734C-4709-A9B6-B4965F573AF9}" dt="2021-11-23T22:43:27.883" v="971"/>
          <ac:inkMkLst>
            <pc:docMk/>
            <pc:sldMk cId="2695093170" sldId="298"/>
            <ac:inkMk id="53" creationId="{C59FE385-894A-4F94-B13A-E19FD6923AF9}"/>
          </ac:inkMkLst>
        </pc:inkChg>
        <pc:inkChg chg="add del">
          <ac:chgData name="Eli Sollid" userId="e46f7c37-2fb6-46dd-81f5-b0f1c9934060" providerId="ADAL" clId="{A55A4670-734C-4709-A9B6-B4965F573AF9}" dt="2021-11-23T22:43:39.028" v="974"/>
          <ac:inkMkLst>
            <pc:docMk/>
            <pc:sldMk cId="2695093170" sldId="298"/>
            <ac:inkMk id="55" creationId="{E862274C-EBE2-46D8-9B18-FF854A199549}"/>
          </ac:inkMkLst>
        </pc:inkChg>
        <pc:inkChg chg="add mod">
          <ac:chgData name="Eli Sollid" userId="e46f7c37-2fb6-46dd-81f5-b0f1c9934060" providerId="ADAL" clId="{A55A4670-734C-4709-A9B6-B4965F573AF9}" dt="2021-11-23T22:43:41.498" v="977"/>
          <ac:inkMkLst>
            <pc:docMk/>
            <pc:sldMk cId="2695093170" sldId="298"/>
            <ac:inkMk id="56" creationId="{EDFCF9F0-2715-4D7D-A3B7-D62765CCAFDD}"/>
          </ac:inkMkLst>
        </pc:inkChg>
        <pc:inkChg chg="add mod">
          <ac:chgData name="Eli Sollid" userId="e46f7c37-2fb6-46dd-81f5-b0f1c9934060" providerId="ADAL" clId="{A55A4670-734C-4709-A9B6-B4965F573AF9}" dt="2021-11-23T22:43:41.498" v="977"/>
          <ac:inkMkLst>
            <pc:docMk/>
            <pc:sldMk cId="2695093170" sldId="298"/>
            <ac:inkMk id="57" creationId="{298DD49B-B0CF-4BD8-A99E-91664346754E}"/>
          </ac:inkMkLst>
        </pc:inkChg>
        <pc:inkChg chg="add">
          <ac:chgData name="Eli Sollid" userId="e46f7c37-2fb6-46dd-81f5-b0f1c9934060" providerId="ADAL" clId="{A55A4670-734C-4709-A9B6-B4965F573AF9}" dt="2021-11-23T22:43:46.747" v="978" actId="9405"/>
          <ac:inkMkLst>
            <pc:docMk/>
            <pc:sldMk cId="2695093170" sldId="298"/>
            <ac:inkMk id="59" creationId="{45CDCF5D-FB38-4CE7-800C-578296C12784}"/>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4357A5-36AF-413C-9EAE-075CB340E3F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CF4ABD66-FEAC-4D9A-9FA3-84705EB9FA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170DC4-6503-4C33-8C6F-528ED789B4AF}" type="datetimeFigureOut">
              <a:rPr lang="en-CA" smtClean="0"/>
              <a:t>2022-03-27</a:t>
            </a:fld>
            <a:endParaRPr lang="en-CA"/>
          </a:p>
        </p:txBody>
      </p:sp>
      <p:sp>
        <p:nvSpPr>
          <p:cNvPr id="4" name="Footer Placeholder 3">
            <a:extLst>
              <a:ext uri="{FF2B5EF4-FFF2-40B4-BE49-F238E27FC236}">
                <a16:creationId xmlns:a16="http://schemas.microsoft.com/office/drawing/2014/main" id="{5D6CBFEF-F5F8-4123-8B79-F29E8DB95FB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8CE31CE7-038B-4E06-9091-82252CE5A1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F4025E-7390-41CB-8C10-D6EB28FB420D}" type="slidenum">
              <a:rPr lang="en-CA" smtClean="0"/>
              <a:t>‹#›</a:t>
            </a:fld>
            <a:endParaRPr lang="en-CA"/>
          </a:p>
        </p:txBody>
      </p:sp>
    </p:spTree>
    <p:extLst>
      <p:ext uri="{BB962C8B-B14F-4D97-AF65-F5344CB8AC3E}">
        <p14:creationId xmlns:p14="http://schemas.microsoft.com/office/powerpoint/2010/main" val="242942466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2T17:12:44.165"/>
    </inkml:context>
    <inkml:brush xml:id="br0">
      <inkml:brushProperty name="width" value="0.05" units="cm"/>
      <inkml:brushProperty name="height" value="0.05" units="cm"/>
      <inkml:brushProperty name="color" value="#E71224"/>
    </inkml:brush>
  </inkml:definitions>
  <inkml:trace contextRef="#ctx0" brushRef="#br0">5 6 7882,'-4'-5'-744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4BD23A-B455-4075-BF65-2D0569B39E60}" type="datetimeFigureOut">
              <a:rPr lang="en-CA" smtClean="0"/>
              <a:t>2022-03-27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0C17C4-AF4A-4803-B96B-7F4685034753}" type="slidenum">
              <a:rPr lang="en-CA" smtClean="0"/>
              <a:t>‹#›</a:t>
            </a:fld>
            <a:endParaRPr lang="en-CA"/>
          </a:p>
        </p:txBody>
      </p:sp>
    </p:spTree>
    <p:extLst>
      <p:ext uri="{BB962C8B-B14F-4D97-AF65-F5344CB8AC3E}">
        <p14:creationId xmlns:p14="http://schemas.microsoft.com/office/powerpoint/2010/main" val="3721264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Another photo original look of compass?</a:t>
            </a:r>
          </a:p>
          <a:p>
            <a:endParaRPr lang="en-CA"/>
          </a:p>
          <a:p>
            <a:r>
              <a:rPr lang="en-CA"/>
              <a:t>Notes on images so we can understand all the stuff – caption</a:t>
            </a:r>
          </a:p>
          <a:p>
            <a:endParaRPr lang="en-CA"/>
          </a:p>
          <a:p>
            <a:r>
              <a:rPr lang="en-CA"/>
              <a:t>Could lead into the existing slides?</a:t>
            </a:r>
          </a:p>
          <a:p>
            <a:endParaRPr lang="en-CA"/>
          </a:p>
          <a:p>
            <a:r>
              <a:rPr lang="en-CA"/>
              <a:t>Look into other uses they had for amber??? And maybe other things????</a:t>
            </a:r>
          </a:p>
          <a:p>
            <a:endParaRPr lang="en-CA"/>
          </a:p>
          <a:p>
            <a:r>
              <a:rPr lang="en-CA"/>
              <a:t>Make slides that separate the material into the weeks they are supposed to fit into just to make sure everything Is clear.</a:t>
            </a:r>
          </a:p>
        </p:txBody>
      </p:sp>
      <p:sp>
        <p:nvSpPr>
          <p:cNvPr id="4" name="Slide Number Placeholder 3"/>
          <p:cNvSpPr>
            <a:spLocks noGrp="1"/>
          </p:cNvSpPr>
          <p:nvPr>
            <p:ph type="sldNum" sz="quarter" idx="5"/>
          </p:nvPr>
        </p:nvSpPr>
        <p:spPr/>
        <p:txBody>
          <a:bodyPr/>
          <a:lstStyle/>
          <a:p>
            <a:fld id="{320C17C4-AF4A-4803-B96B-7F4685034753}" type="slidenum">
              <a:rPr lang="en-CA" smtClean="0"/>
              <a:t>1</a:t>
            </a:fld>
            <a:endParaRPr lang="en-CA"/>
          </a:p>
        </p:txBody>
      </p:sp>
    </p:spTree>
    <p:extLst>
      <p:ext uri="{BB962C8B-B14F-4D97-AF65-F5344CB8AC3E}">
        <p14:creationId xmlns:p14="http://schemas.microsoft.com/office/powerpoint/2010/main" val="3347446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Might be good to talk about activation potential? Then you could turn that into a problem of “in this arrangement, will the activation potential be reached? Work along problem 03-03 could be good for capacitor? YES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a:t>
            </a:r>
            <a:r>
              <a:rPr lang="en-US" sz="1200"/>
              <a:t>This potential allows cells to function as a battery, giving energy to certain biological processes.” maybe give more specifics on the processes it enables or how it enables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err="1"/>
              <a:t>Followup</a:t>
            </a:r>
            <a:r>
              <a:rPr lang="en-US" sz="1200"/>
              <a:t> slide about ion flow and about how there is a chemical part about concentrations of ions which impacts how they flow across the membrane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Just model it as an electron and say “yeah this is just a model to get information about how these ions would flow”. </a:t>
            </a:r>
          </a:p>
          <a:p>
            <a:endParaRPr lang="en-CA"/>
          </a:p>
        </p:txBody>
      </p:sp>
      <p:sp>
        <p:nvSpPr>
          <p:cNvPr id="4" name="Slide Number Placeholder 3"/>
          <p:cNvSpPr>
            <a:spLocks noGrp="1"/>
          </p:cNvSpPr>
          <p:nvPr>
            <p:ph type="sldNum" sz="quarter" idx="5"/>
          </p:nvPr>
        </p:nvSpPr>
        <p:spPr/>
        <p:txBody>
          <a:bodyPr/>
          <a:lstStyle/>
          <a:p>
            <a:fld id="{320C17C4-AF4A-4803-B96B-7F4685034753}" type="slidenum">
              <a:rPr lang="en-CA" smtClean="0"/>
              <a:t>17</a:t>
            </a:fld>
            <a:endParaRPr lang="en-CA"/>
          </a:p>
        </p:txBody>
      </p:sp>
    </p:spTree>
    <p:extLst>
      <p:ext uri="{BB962C8B-B14F-4D97-AF65-F5344CB8AC3E}">
        <p14:creationId xmlns:p14="http://schemas.microsoft.com/office/powerpoint/2010/main" val="1543325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Might be good to talk about activation potential? Then you could turn that into a problem of “in this arrangement, will the activation potential be reached? Work along problem 03-03 could be good for capacitor? YES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a:t>
            </a:r>
            <a:r>
              <a:rPr lang="en-US" sz="1200"/>
              <a:t>This potential allows cells to function as a battery, giving energy to certain biological processes.” maybe give more specifics on the processes it enables or how it enables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err="1"/>
              <a:t>Followup</a:t>
            </a:r>
            <a:r>
              <a:rPr lang="en-US" sz="1200"/>
              <a:t> slide about ion flow and about how there is a chemical part about concentrations of ions which impacts how they flow across the membrane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Just model it as an electron and say “yeah this is just a model to get information about how these ions would flow”. </a:t>
            </a:r>
          </a:p>
          <a:p>
            <a:endParaRPr lang="en-CA"/>
          </a:p>
        </p:txBody>
      </p:sp>
      <p:sp>
        <p:nvSpPr>
          <p:cNvPr id="4" name="Slide Number Placeholder 3"/>
          <p:cNvSpPr>
            <a:spLocks noGrp="1"/>
          </p:cNvSpPr>
          <p:nvPr>
            <p:ph type="sldNum" sz="quarter" idx="5"/>
          </p:nvPr>
        </p:nvSpPr>
        <p:spPr/>
        <p:txBody>
          <a:bodyPr/>
          <a:lstStyle/>
          <a:p>
            <a:fld id="{320C17C4-AF4A-4803-B96B-7F4685034753}" type="slidenum">
              <a:rPr lang="en-CA" smtClean="0"/>
              <a:t>18</a:t>
            </a:fld>
            <a:endParaRPr lang="en-CA"/>
          </a:p>
        </p:txBody>
      </p:sp>
    </p:spTree>
    <p:extLst>
      <p:ext uri="{BB962C8B-B14F-4D97-AF65-F5344CB8AC3E}">
        <p14:creationId xmlns:p14="http://schemas.microsoft.com/office/powerpoint/2010/main" val="634095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New diagram that is sim </a:t>
            </a:r>
            <a:r>
              <a:rPr lang="en-US" err="1"/>
              <a:t>mpler</a:t>
            </a:r>
            <a:endParaRPr lang="en-CA"/>
          </a:p>
        </p:txBody>
      </p:sp>
      <p:sp>
        <p:nvSpPr>
          <p:cNvPr id="4" name="Slide Number Placeholder 3"/>
          <p:cNvSpPr>
            <a:spLocks noGrp="1"/>
          </p:cNvSpPr>
          <p:nvPr>
            <p:ph type="sldNum" sz="quarter" idx="5"/>
          </p:nvPr>
        </p:nvSpPr>
        <p:spPr/>
        <p:txBody>
          <a:bodyPr/>
          <a:lstStyle/>
          <a:p>
            <a:fld id="{320C17C4-AF4A-4803-B96B-7F4685034753}" type="slidenum">
              <a:rPr lang="en-CA" smtClean="0"/>
              <a:t>24</a:t>
            </a:fld>
            <a:endParaRPr lang="en-CA"/>
          </a:p>
        </p:txBody>
      </p:sp>
    </p:spTree>
    <p:extLst>
      <p:ext uri="{BB962C8B-B14F-4D97-AF65-F5344CB8AC3E}">
        <p14:creationId xmlns:p14="http://schemas.microsoft.com/office/powerpoint/2010/main" val="6230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problem, it might be good to make a problem about how much the signal would deflect based on modelling the depolarization wave as point charges. – work along problem 04.01 – could make an add on to 04.01 where you actually calculate the potential difference etc. – because it’s a dipole wave that gets generated that causes the deflection. Could adapt this problem to be about finding the electric potential and how much a signal would be deflected because of it.</a:t>
            </a:r>
          </a:p>
          <a:p>
            <a:endParaRPr lang="en-US"/>
          </a:p>
          <a:p>
            <a:r>
              <a:rPr lang="en-US"/>
              <a:t>Calculating the potential difference given the charges. (better)</a:t>
            </a:r>
          </a:p>
          <a:p>
            <a:endParaRPr lang="en-US"/>
          </a:p>
          <a:p>
            <a:r>
              <a:rPr lang="en-US"/>
              <a:t>Or calculate the charges </a:t>
            </a:r>
            <a:r>
              <a:rPr lang="en-US" err="1"/>
              <a:t>gfiven</a:t>
            </a:r>
            <a:r>
              <a:rPr lang="en-US"/>
              <a:t> the potential difference.</a:t>
            </a:r>
            <a:endParaRPr lang="en-CA"/>
          </a:p>
        </p:txBody>
      </p:sp>
      <p:sp>
        <p:nvSpPr>
          <p:cNvPr id="4" name="Slide Number Placeholder 3"/>
          <p:cNvSpPr>
            <a:spLocks noGrp="1"/>
          </p:cNvSpPr>
          <p:nvPr>
            <p:ph type="sldNum" sz="quarter" idx="5"/>
          </p:nvPr>
        </p:nvSpPr>
        <p:spPr/>
        <p:txBody>
          <a:bodyPr/>
          <a:lstStyle/>
          <a:p>
            <a:fld id="{320C17C4-AF4A-4803-B96B-7F4685034753}" type="slidenum">
              <a:rPr lang="en-CA" smtClean="0"/>
              <a:t>25</a:t>
            </a:fld>
            <a:endParaRPr lang="en-CA"/>
          </a:p>
        </p:txBody>
      </p:sp>
    </p:spTree>
    <p:extLst>
      <p:ext uri="{BB962C8B-B14F-4D97-AF65-F5344CB8AC3E}">
        <p14:creationId xmlns:p14="http://schemas.microsoft.com/office/powerpoint/2010/main" val="2049049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Might be good to talk about activation potential? Then you could turn that into a problem of “in this arrangement, will the activation potential be reached? Work along problem 03-03 could be good for capacitor? YES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a:t>
            </a:r>
            <a:r>
              <a:rPr lang="en-US" sz="1200"/>
              <a:t>This potential allows cells to function as a battery, giving energy to certain biological processes.” maybe give more specifics on the processes it enables or how it enables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err="1"/>
              <a:t>Followup</a:t>
            </a:r>
            <a:r>
              <a:rPr lang="en-US" sz="1200"/>
              <a:t> slide about ion flow and about how there is a chemical part about concentrations of ions which impacts how they flow across the membrane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Just model it as an electron and say “yeah this is just a model to get information about how these ions would flow”. </a:t>
            </a:r>
          </a:p>
          <a:p>
            <a:endParaRPr lang="en-CA"/>
          </a:p>
        </p:txBody>
      </p:sp>
      <p:sp>
        <p:nvSpPr>
          <p:cNvPr id="4" name="Slide Number Placeholder 3"/>
          <p:cNvSpPr>
            <a:spLocks noGrp="1"/>
          </p:cNvSpPr>
          <p:nvPr>
            <p:ph type="sldNum" sz="quarter" idx="5"/>
          </p:nvPr>
        </p:nvSpPr>
        <p:spPr/>
        <p:txBody>
          <a:bodyPr/>
          <a:lstStyle/>
          <a:p>
            <a:fld id="{320C17C4-AF4A-4803-B96B-7F4685034753}" type="slidenum">
              <a:rPr lang="en-CA" smtClean="0"/>
              <a:t>29</a:t>
            </a:fld>
            <a:endParaRPr lang="en-CA"/>
          </a:p>
        </p:txBody>
      </p:sp>
    </p:spTree>
    <p:extLst>
      <p:ext uri="{BB962C8B-B14F-4D97-AF65-F5344CB8AC3E}">
        <p14:creationId xmlns:p14="http://schemas.microsoft.com/office/powerpoint/2010/main" val="3538309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Talk about the going theories at the time before this research of why compasses behaved the way they did. </a:t>
            </a:r>
          </a:p>
          <a:p>
            <a:endParaRPr lang="en-CA"/>
          </a:p>
          <a:p>
            <a:r>
              <a:rPr lang="en-CA"/>
              <a:t>Have had so many aurora activities? – Could relate this to the aurora that’s been really active recently and how this shows the magnetic field of the earth? </a:t>
            </a:r>
          </a:p>
        </p:txBody>
      </p:sp>
      <p:sp>
        <p:nvSpPr>
          <p:cNvPr id="4" name="Slide Number Placeholder 3"/>
          <p:cNvSpPr>
            <a:spLocks noGrp="1"/>
          </p:cNvSpPr>
          <p:nvPr>
            <p:ph type="sldNum" sz="quarter" idx="5"/>
          </p:nvPr>
        </p:nvSpPr>
        <p:spPr/>
        <p:txBody>
          <a:bodyPr/>
          <a:lstStyle/>
          <a:p>
            <a:fld id="{320C17C4-AF4A-4803-B96B-7F4685034753}" type="slidenum">
              <a:rPr lang="en-CA" smtClean="0"/>
              <a:t>2</a:t>
            </a:fld>
            <a:endParaRPr lang="en-CA"/>
          </a:p>
        </p:txBody>
      </p:sp>
    </p:spTree>
    <p:extLst>
      <p:ext uri="{BB962C8B-B14F-4D97-AF65-F5344CB8AC3E}">
        <p14:creationId xmlns:p14="http://schemas.microsoft.com/office/powerpoint/2010/main" val="3361018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Maybe talk a little more about the theories of the time?</a:t>
            </a:r>
          </a:p>
          <a:p>
            <a:endParaRPr lang="en-CA"/>
          </a:p>
          <a:p>
            <a:r>
              <a:rPr lang="en-CA"/>
              <a:t>Identifying key stories for week 1. </a:t>
            </a:r>
          </a:p>
        </p:txBody>
      </p:sp>
      <p:sp>
        <p:nvSpPr>
          <p:cNvPr id="4" name="Slide Number Placeholder 3"/>
          <p:cNvSpPr>
            <a:spLocks noGrp="1"/>
          </p:cNvSpPr>
          <p:nvPr>
            <p:ph type="sldNum" sz="quarter" idx="5"/>
          </p:nvPr>
        </p:nvSpPr>
        <p:spPr/>
        <p:txBody>
          <a:bodyPr/>
          <a:lstStyle/>
          <a:p>
            <a:fld id="{320C17C4-AF4A-4803-B96B-7F4685034753}" type="slidenum">
              <a:rPr lang="en-CA" smtClean="0"/>
              <a:t>4</a:t>
            </a:fld>
            <a:endParaRPr lang="en-CA"/>
          </a:p>
        </p:txBody>
      </p:sp>
    </p:spTree>
    <p:extLst>
      <p:ext uri="{BB962C8B-B14F-4D97-AF65-F5344CB8AC3E}">
        <p14:creationId xmlns:p14="http://schemas.microsoft.com/office/powerpoint/2010/main" val="1385837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Faraday – bookbinders assistant – didn’t have good education – at night he read the books and that is how he learned about the science and do the experiments. Add stuff since it is so unique.</a:t>
            </a:r>
          </a:p>
        </p:txBody>
      </p:sp>
      <p:sp>
        <p:nvSpPr>
          <p:cNvPr id="4" name="Slide Number Placeholder 3"/>
          <p:cNvSpPr>
            <a:spLocks noGrp="1"/>
          </p:cNvSpPr>
          <p:nvPr>
            <p:ph type="sldNum" sz="quarter" idx="5"/>
          </p:nvPr>
        </p:nvSpPr>
        <p:spPr/>
        <p:txBody>
          <a:bodyPr/>
          <a:lstStyle/>
          <a:p>
            <a:fld id="{320C17C4-AF4A-4803-B96B-7F4685034753}" type="slidenum">
              <a:rPr lang="en-CA" smtClean="0"/>
              <a:t>5</a:t>
            </a:fld>
            <a:endParaRPr lang="en-CA"/>
          </a:p>
        </p:txBody>
      </p:sp>
    </p:spTree>
    <p:extLst>
      <p:ext uri="{BB962C8B-B14F-4D97-AF65-F5344CB8AC3E}">
        <p14:creationId xmlns:p14="http://schemas.microsoft.com/office/powerpoint/2010/main" val="652186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Model water as a dipole and have a problem about </a:t>
            </a:r>
            <a:r>
              <a:rPr lang="en-US" err="1"/>
              <a:t>coloumb</a:t>
            </a:r>
            <a:r>
              <a:rPr lang="en-US"/>
              <a:t> law interaction between dipoles? </a:t>
            </a:r>
          </a:p>
          <a:p>
            <a:endParaRPr lang="en-US"/>
          </a:p>
          <a:p>
            <a:r>
              <a:rPr lang="en-US"/>
              <a:t>Maybe a little </a:t>
            </a:r>
            <a:r>
              <a:rPr lang="en-US" err="1"/>
              <a:t>bti</a:t>
            </a:r>
            <a:r>
              <a:rPr lang="en-US"/>
              <a:t> more to connect how electronegativity is related. Possible picture of showing the electrons more around the oxygen. Electron cloud?</a:t>
            </a:r>
          </a:p>
          <a:p>
            <a:endParaRPr lang="en-US"/>
          </a:p>
          <a:p>
            <a:r>
              <a:rPr lang="en-US"/>
              <a:t>Bring up the example of how water bends when near a charged rod</a:t>
            </a:r>
            <a:r>
              <a:rPr lang="en-CA"/>
              <a:t>.</a:t>
            </a:r>
          </a:p>
          <a:p>
            <a:endParaRPr lang="en-CA"/>
          </a:p>
          <a:p>
            <a:r>
              <a:rPr lang="en-CA"/>
              <a:t>Work along problem 02-01 – relate to how water bends when near a charge. – </a:t>
            </a:r>
            <a:r>
              <a:rPr lang="en-CA" err="1"/>
              <a:t>moreso</a:t>
            </a:r>
            <a:r>
              <a:rPr lang="en-CA"/>
              <a:t> make it two water molecules and</a:t>
            </a:r>
          </a:p>
          <a:p>
            <a:endParaRPr lang="en-CA"/>
          </a:p>
          <a:p>
            <a:r>
              <a:rPr lang="en-CA"/>
              <a:t>Could make a new problem about the electric field of a water molecule modeled as a dipole.</a:t>
            </a:r>
          </a:p>
          <a:p>
            <a:endParaRPr lang="en-CA"/>
          </a:p>
          <a:p>
            <a:r>
              <a:rPr lang="en-CA"/>
              <a:t>Model water as two dipoles? – if so, we would want to only go qualitative problems.</a:t>
            </a:r>
          </a:p>
          <a:p>
            <a:endParaRPr lang="en-CA"/>
          </a:p>
          <a:p>
            <a:r>
              <a:rPr lang="en-CA"/>
              <a:t>1 or 2 clicker type conceptual questions would be best about how the field around water interacts with other charged particles and then its fluid properties.</a:t>
            </a:r>
          </a:p>
          <a:p>
            <a:endParaRPr lang="en-CA"/>
          </a:p>
          <a:p>
            <a:r>
              <a:rPr lang="en-CA"/>
              <a:t>Get a new picture to more clearly show dipole stuff?</a:t>
            </a:r>
          </a:p>
          <a:p>
            <a:endParaRPr lang="en-CA"/>
          </a:p>
          <a:p>
            <a:r>
              <a:rPr lang="en-CA"/>
              <a:t>Maybe change this slide? To be more basic and jut about coulombs law and charged particles? Then make all the water stuff on the other slide? Then could do a problem just qualitative on </a:t>
            </a:r>
            <a:r>
              <a:rPr lang="en-CA" err="1"/>
              <a:t>coloumbs</a:t>
            </a:r>
            <a:r>
              <a:rPr lang="en-CA"/>
              <a:t> law and molecular properties?</a:t>
            </a:r>
          </a:p>
          <a:p>
            <a:endParaRPr lang="en-CA"/>
          </a:p>
          <a:p>
            <a:r>
              <a:rPr lang="en-CA"/>
              <a:t>Maybe talking historically about friction and electrical properties?  - even though it is the first one and far from the end survey. </a:t>
            </a:r>
            <a:endParaRPr lang="en-US"/>
          </a:p>
        </p:txBody>
      </p:sp>
      <p:sp>
        <p:nvSpPr>
          <p:cNvPr id="4" name="Slide Number Placeholder 3"/>
          <p:cNvSpPr>
            <a:spLocks noGrp="1"/>
          </p:cNvSpPr>
          <p:nvPr>
            <p:ph type="sldNum" sz="quarter" idx="5"/>
          </p:nvPr>
        </p:nvSpPr>
        <p:spPr/>
        <p:txBody>
          <a:bodyPr/>
          <a:lstStyle/>
          <a:p>
            <a:fld id="{320C17C4-AF4A-4803-B96B-7F4685034753}" type="slidenum">
              <a:rPr lang="en-CA" smtClean="0"/>
              <a:t>7</a:t>
            </a:fld>
            <a:endParaRPr lang="en-CA"/>
          </a:p>
        </p:txBody>
      </p:sp>
    </p:spTree>
    <p:extLst>
      <p:ext uri="{BB962C8B-B14F-4D97-AF65-F5344CB8AC3E}">
        <p14:creationId xmlns:p14="http://schemas.microsoft.com/office/powerpoint/2010/main" val="319288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Model water as a dipole and have a problem about </a:t>
            </a:r>
            <a:r>
              <a:rPr lang="en-US" err="1"/>
              <a:t>coloumb</a:t>
            </a:r>
            <a:r>
              <a:rPr lang="en-US"/>
              <a:t> law interaction between dipoles? </a:t>
            </a:r>
          </a:p>
          <a:p>
            <a:endParaRPr lang="en-US"/>
          </a:p>
          <a:p>
            <a:r>
              <a:rPr lang="en-US"/>
              <a:t>Maybe a little </a:t>
            </a:r>
            <a:r>
              <a:rPr lang="en-US" err="1"/>
              <a:t>bti</a:t>
            </a:r>
            <a:r>
              <a:rPr lang="en-US"/>
              <a:t> more to connect how electronegativity is related. Possible picture of showing the electrons more around the oxygen. Electron cloud?</a:t>
            </a:r>
          </a:p>
          <a:p>
            <a:endParaRPr lang="en-US"/>
          </a:p>
          <a:p>
            <a:r>
              <a:rPr lang="en-US"/>
              <a:t>Bring up the example of how water bends when near a charged rod</a:t>
            </a:r>
            <a:r>
              <a:rPr lang="en-CA"/>
              <a:t>.</a:t>
            </a:r>
          </a:p>
          <a:p>
            <a:endParaRPr lang="en-CA"/>
          </a:p>
          <a:p>
            <a:r>
              <a:rPr lang="en-CA"/>
              <a:t>Work along problem 02-01 – relate to how water bends when near a charge. – </a:t>
            </a:r>
            <a:r>
              <a:rPr lang="en-CA" err="1"/>
              <a:t>moreso</a:t>
            </a:r>
            <a:r>
              <a:rPr lang="en-CA"/>
              <a:t> make it two water molecules and</a:t>
            </a:r>
          </a:p>
          <a:p>
            <a:endParaRPr lang="en-CA"/>
          </a:p>
          <a:p>
            <a:r>
              <a:rPr lang="en-CA"/>
              <a:t>Could make a new problem about the electric field of a water molecule modeled as a dipole.</a:t>
            </a:r>
          </a:p>
          <a:p>
            <a:endParaRPr lang="en-CA"/>
          </a:p>
          <a:p>
            <a:r>
              <a:rPr lang="en-CA"/>
              <a:t>Model water as two dipoles? – if so, we would want to only go qualitative problems.</a:t>
            </a:r>
          </a:p>
          <a:p>
            <a:endParaRPr lang="en-CA"/>
          </a:p>
          <a:p>
            <a:r>
              <a:rPr lang="en-CA"/>
              <a:t>1 or 2 clicker type conceptual questions would be best about how the field around water interacts with other charged particles and then its fluid properties.</a:t>
            </a:r>
            <a:endParaRPr lang="en-US"/>
          </a:p>
        </p:txBody>
      </p:sp>
      <p:sp>
        <p:nvSpPr>
          <p:cNvPr id="4" name="Slide Number Placeholder 3"/>
          <p:cNvSpPr>
            <a:spLocks noGrp="1"/>
          </p:cNvSpPr>
          <p:nvPr>
            <p:ph type="sldNum" sz="quarter" idx="5"/>
          </p:nvPr>
        </p:nvSpPr>
        <p:spPr/>
        <p:txBody>
          <a:bodyPr/>
          <a:lstStyle/>
          <a:p>
            <a:fld id="{320C17C4-AF4A-4803-B96B-7F4685034753}" type="slidenum">
              <a:rPr lang="en-CA" smtClean="0"/>
              <a:t>8</a:t>
            </a:fld>
            <a:endParaRPr lang="en-CA"/>
          </a:p>
        </p:txBody>
      </p:sp>
    </p:spTree>
    <p:extLst>
      <p:ext uri="{BB962C8B-B14F-4D97-AF65-F5344CB8AC3E}">
        <p14:creationId xmlns:p14="http://schemas.microsoft.com/office/powerpoint/2010/main" val="4156028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Model water as a dipole and have a problem about </a:t>
            </a:r>
            <a:r>
              <a:rPr lang="en-US" err="1"/>
              <a:t>coloumb</a:t>
            </a:r>
            <a:r>
              <a:rPr lang="en-US"/>
              <a:t> law interaction between dipoles? </a:t>
            </a:r>
          </a:p>
          <a:p>
            <a:endParaRPr lang="en-US"/>
          </a:p>
          <a:p>
            <a:r>
              <a:rPr lang="en-US"/>
              <a:t>Maybe a little </a:t>
            </a:r>
            <a:r>
              <a:rPr lang="en-US" err="1"/>
              <a:t>bti</a:t>
            </a:r>
            <a:r>
              <a:rPr lang="en-US"/>
              <a:t> more to connect how electronegativity is related. Possible picture of showing the electrons more around the oxygen. Electron cloud?</a:t>
            </a:r>
          </a:p>
          <a:p>
            <a:endParaRPr lang="en-US"/>
          </a:p>
          <a:p>
            <a:r>
              <a:rPr lang="en-US"/>
              <a:t>Bring up the example of how water bends when near a charged rod</a:t>
            </a:r>
            <a:r>
              <a:rPr lang="en-CA"/>
              <a:t>.</a:t>
            </a:r>
          </a:p>
          <a:p>
            <a:endParaRPr lang="en-CA"/>
          </a:p>
          <a:p>
            <a:r>
              <a:rPr lang="en-CA"/>
              <a:t>Work along problem 02-01 – relate to how water bends when near a charge. – </a:t>
            </a:r>
            <a:r>
              <a:rPr lang="en-CA" err="1"/>
              <a:t>moreso</a:t>
            </a:r>
            <a:r>
              <a:rPr lang="en-CA"/>
              <a:t> make it two water molecules and</a:t>
            </a:r>
          </a:p>
          <a:p>
            <a:endParaRPr lang="en-CA"/>
          </a:p>
          <a:p>
            <a:r>
              <a:rPr lang="en-CA"/>
              <a:t>Could make a new problem about the electric field of a water molecule modeled as a dipole.</a:t>
            </a:r>
          </a:p>
          <a:p>
            <a:endParaRPr lang="en-CA"/>
          </a:p>
          <a:p>
            <a:r>
              <a:rPr lang="en-CA"/>
              <a:t>Model water as two dipoles? – if so, we would want to only go qualitative problems.</a:t>
            </a:r>
          </a:p>
          <a:p>
            <a:endParaRPr lang="en-CA"/>
          </a:p>
          <a:p>
            <a:r>
              <a:rPr lang="en-CA"/>
              <a:t>1 or 2 clicker type conceptual questions would be best about how the field around water interacts with other charged particles and then its fluid properties.</a:t>
            </a:r>
            <a:endParaRPr lang="en-US"/>
          </a:p>
        </p:txBody>
      </p:sp>
      <p:sp>
        <p:nvSpPr>
          <p:cNvPr id="4" name="Slide Number Placeholder 3"/>
          <p:cNvSpPr>
            <a:spLocks noGrp="1"/>
          </p:cNvSpPr>
          <p:nvPr>
            <p:ph type="sldNum" sz="quarter" idx="5"/>
          </p:nvPr>
        </p:nvSpPr>
        <p:spPr/>
        <p:txBody>
          <a:bodyPr/>
          <a:lstStyle/>
          <a:p>
            <a:fld id="{320C17C4-AF4A-4803-B96B-7F4685034753}" type="slidenum">
              <a:rPr lang="en-CA" smtClean="0"/>
              <a:t>9</a:t>
            </a:fld>
            <a:endParaRPr lang="en-CA"/>
          </a:p>
        </p:txBody>
      </p:sp>
    </p:spTree>
    <p:extLst>
      <p:ext uri="{BB962C8B-B14F-4D97-AF65-F5344CB8AC3E}">
        <p14:creationId xmlns:p14="http://schemas.microsoft.com/office/powerpoint/2010/main" val="2073285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320C17C4-AF4A-4803-B96B-7F4685034753}" type="slidenum">
              <a:rPr lang="en-CA" smtClean="0"/>
              <a:t>15</a:t>
            </a:fld>
            <a:endParaRPr lang="en-CA"/>
          </a:p>
        </p:txBody>
      </p:sp>
    </p:spTree>
    <p:extLst>
      <p:ext uri="{BB962C8B-B14F-4D97-AF65-F5344CB8AC3E}">
        <p14:creationId xmlns:p14="http://schemas.microsoft.com/office/powerpoint/2010/main" val="2702315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320C17C4-AF4A-4803-B96B-7F4685034753}" type="slidenum">
              <a:rPr lang="en-CA" smtClean="0"/>
              <a:t>16</a:t>
            </a:fld>
            <a:endParaRPr lang="en-CA"/>
          </a:p>
        </p:txBody>
      </p:sp>
    </p:spTree>
    <p:extLst>
      <p:ext uri="{BB962C8B-B14F-4D97-AF65-F5344CB8AC3E}">
        <p14:creationId xmlns:p14="http://schemas.microsoft.com/office/powerpoint/2010/main" val="2224579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F26EC-48E8-4B3A-AB4A-FEED650251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67B2F957-2FA2-410B-850E-AEBD160D43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BCC0C61-B815-4BAD-A4E3-44E1D9B77C51}"/>
              </a:ext>
            </a:extLst>
          </p:cNvPr>
          <p:cNvSpPr>
            <a:spLocks noGrp="1"/>
          </p:cNvSpPr>
          <p:nvPr>
            <p:ph type="dt" sz="half" idx="10"/>
          </p:nvPr>
        </p:nvSpPr>
        <p:spPr/>
        <p:txBody>
          <a:bodyPr/>
          <a:lstStyle/>
          <a:p>
            <a:fld id="{A0F09BAB-CEC9-49D1-8261-CA4F79256B92}" type="datetimeFigureOut">
              <a:rPr lang="en-CA" smtClean="0"/>
              <a:t>2022-03-27</a:t>
            </a:fld>
            <a:endParaRPr lang="en-CA"/>
          </a:p>
        </p:txBody>
      </p:sp>
      <p:sp>
        <p:nvSpPr>
          <p:cNvPr id="5" name="Footer Placeholder 4">
            <a:extLst>
              <a:ext uri="{FF2B5EF4-FFF2-40B4-BE49-F238E27FC236}">
                <a16:creationId xmlns:a16="http://schemas.microsoft.com/office/drawing/2014/main" id="{D1D22FDC-E964-4FA9-A663-0C651C5BC82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7248CE4-2B60-48E6-BE8D-F2155196A052}"/>
              </a:ext>
            </a:extLst>
          </p:cNvPr>
          <p:cNvSpPr>
            <a:spLocks noGrp="1"/>
          </p:cNvSpPr>
          <p:nvPr>
            <p:ph type="sldNum" sz="quarter" idx="12"/>
          </p:nvPr>
        </p:nvSpPr>
        <p:spPr/>
        <p:txBody>
          <a:bodyPr/>
          <a:lstStyle/>
          <a:p>
            <a:fld id="{CC7018FC-A585-42B9-B450-7E39B2DDCBFF}" type="slidenum">
              <a:rPr lang="en-CA" smtClean="0"/>
              <a:t>‹#›</a:t>
            </a:fld>
            <a:endParaRPr lang="en-CA"/>
          </a:p>
        </p:txBody>
      </p:sp>
    </p:spTree>
    <p:extLst>
      <p:ext uri="{BB962C8B-B14F-4D97-AF65-F5344CB8AC3E}">
        <p14:creationId xmlns:p14="http://schemas.microsoft.com/office/powerpoint/2010/main" val="2888346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48A68-743E-4619-B371-04CB845AD9B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571D460-DED3-487D-B506-C001D8E10E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1D1E27B-9955-4711-AE9E-8C81C741634B}"/>
              </a:ext>
            </a:extLst>
          </p:cNvPr>
          <p:cNvSpPr>
            <a:spLocks noGrp="1"/>
          </p:cNvSpPr>
          <p:nvPr>
            <p:ph type="dt" sz="half" idx="10"/>
          </p:nvPr>
        </p:nvSpPr>
        <p:spPr/>
        <p:txBody>
          <a:bodyPr/>
          <a:lstStyle/>
          <a:p>
            <a:fld id="{A0F09BAB-CEC9-49D1-8261-CA4F79256B92}" type="datetimeFigureOut">
              <a:rPr lang="en-CA" smtClean="0"/>
              <a:t>2022-03-27</a:t>
            </a:fld>
            <a:endParaRPr lang="en-CA"/>
          </a:p>
        </p:txBody>
      </p:sp>
      <p:sp>
        <p:nvSpPr>
          <p:cNvPr id="5" name="Footer Placeholder 4">
            <a:extLst>
              <a:ext uri="{FF2B5EF4-FFF2-40B4-BE49-F238E27FC236}">
                <a16:creationId xmlns:a16="http://schemas.microsoft.com/office/drawing/2014/main" id="{CCDE9FBA-7F6D-42D9-A05B-FA695DA7D3C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8CD7DEE-29AC-46BD-BE28-AB0D12EF50F1}"/>
              </a:ext>
            </a:extLst>
          </p:cNvPr>
          <p:cNvSpPr>
            <a:spLocks noGrp="1"/>
          </p:cNvSpPr>
          <p:nvPr>
            <p:ph type="sldNum" sz="quarter" idx="12"/>
          </p:nvPr>
        </p:nvSpPr>
        <p:spPr/>
        <p:txBody>
          <a:bodyPr/>
          <a:lstStyle/>
          <a:p>
            <a:fld id="{CC7018FC-A585-42B9-B450-7E39B2DDCBFF}" type="slidenum">
              <a:rPr lang="en-CA" smtClean="0"/>
              <a:t>‹#›</a:t>
            </a:fld>
            <a:endParaRPr lang="en-CA"/>
          </a:p>
        </p:txBody>
      </p:sp>
    </p:spTree>
    <p:extLst>
      <p:ext uri="{BB962C8B-B14F-4D97-AF65-F5344CB8AC3E}">
        <p14:creationId xmlns:p14="http://schemas.microsoft.com/office/powerpoint/2010/main" val="615323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FFAB40-559B-4828-BF03-52BA9043B4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ADDBAD3-526E-4301-A4AA-E16E186849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2ECDB11-AC6B-4F4C-B9E6-ED4996209650}"/>
              </a:ext>
            </a:extLst>
          </p:cNvPr>
          <p:cNvSpPr>
            <a:spLocks noGrp="1"/>
          </p:cNvSpPr>
          <p:nvPr>
            <p:ph type="dt" sz="half" idx="10"/>
          </p:nvPr>
        </p:nvSpPr>
        <p:spPr/>
        <p:txBody>
          <a:bodyPr/>
          <a:lstStyle/>
          <a:p>
            <a:fld id="{A0F09BAB-CEC9-49D1-8261-CA4F79256B92}" type="datetimeFigureOut">
              <a:rPr lang="en-CA" smtClean="0"/>
              <a:t>2022-03-27</a:t>
            </a:fld>
            <a:endParaRPr lang="en-CA"/>
          </a:p>
        </p:txBody>
      </p:sp>
      <p:sp>
        <p:nvSpPr>
          <p:cNvPr id="5" name="Footer Placeholder 4">
            <a:extLst>
              <a:ext uri="{FF2B5EF4-FFF2-40B4-BE49-F238E27FC236}">
                <a16:creationId xmlns:a16="http://schemas.microsoft.com/office/drawing/2014/main" id="{8430CDDD-DF29-4695-8FCF-271166B001B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61D5CA8-6E0B-4B3C-89B5-8BD63A7D5884}"/>
              </a:ext>
            </a:extLst>
          </p:cNvPr>
          <p:cNvSpPr>
            <a:spLocks noGrp="1"/>
          </p:cNvSpPr>
          <p:nvPr>
            <p:ph type="sldNum" sz="quarter" idx="12"/>
          </p:nvPr>
        </p:nvSpPr>
        <p:spPr/>
        <p:txBody>
          <a:bodyPr/>
          <a:lstStyle/>
          <a:p>
            <a:fld id="{CC7018FC-A585-42B9-B450-7E39B2DDCBFF}" type="slidenum">
              <a:rPr lang="en-CA" smtClean="0"/>
              <a:t>‹#›</a:t>
            </a:fld>
            <a:endParaRPr lang="en-CA"/>
          </a:p>
        </p:txBody>
      </p:sp>
    </p:spTree>
    <p:extLst>
      <p:ext uri="{BB962C8B-B14F-4D97-AF65-F5344CB8AC3E}">
        <p14:creationId xmlns:p14="http://schemas.microsoft.com/office/powerpoint/2010/main" val="775232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E7DC3-A78B-4651-8BF4-048C8135616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2200657-1FF9-444E-B051-8C428D2BA8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BB3F24A-7891-47EF-8276-370E61F7E8B9}"/>
              </a:ext>
            </a:extLst>
          </p:cNvPr>
          <p:cNvSpPr>
            <a:spLocks noGrp="1"/>
          </p:cNvSpPr>
          <p:nvPr>
            <p:ph type="dt" sz="half" idx="10"/>
          </p:nvPr>
        </p:nvSpPr>
        <p:spPr/>
        <p:txBody>
          <a:bodyPr/>
          <a:lstStyle/>
          <a:p>
            <a:fld id="{A0F09BAB-CEC9-49D1-8261-CA4F79256B92}" type="datetimeFigureOut">
              <a:rPr lang="en-CA" smtClean="0"/>
              <a:t>2022-03-27</a:t>
            </a:fld>
            <a:endParaRPr lang="en-CA"/>
          </a:p>
        </p:txBody>
      </p:sp>
      <p:sp>
        <p:nvSpPr>
          <p:cNvPr id="5" name="Footer Placeholder 4">
            <a:extLst>
              <a:ext uri="{FF2B5EF4-FFF2-40B4-BE49-F238E27FC236}">
                <a16:creationId xmlns:a16="http://schemas.microsoft.com/office/drawing/2014/main" id="{EE62F804-F13D-4FEB-AD52-370F519C559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96D92AE-A649-40BD-8BFF-FA55A1B766AC}"/>
              </a:ext>
            </a:extLst>
          </p:cNvPr>
          <p:cNvSpPr>
            <a:spLocks noGrp="1"/>
          </p:cNvSpPr>
          <p:nvPr>
            <p:ph type="sldNum" sz="quarter" idx="12"/>
          </p:nvPr>
        </p:nvSpPr>
        <p:spPr/>
        <p:txBody>
          <a:bodyPr/>
          <a:lstStyle/>
          <a:p>
            <a:fld id="{CC7018FC-A585-42B9-B450-7E39B2DDCBFF}" type="slidenum">
              <a:rPr lang="en-CA" smtClean="0"/>
              <a:t>‹#›</a:t>
            </a:fld>
            <a:endParaRPr lang="en-CA"/>
          </a:p>
        </p:txBody>
      </p:sp>
    </p:spTree>
    <p:extLst>
      <p:ext uri="{BB962C8B-B14F-4D97-AF65-F5344CB8AC3E}">
        <p14:creationId xmlns:p14="http://schemas.microsoft.com/office/powerpoint/2010/main" val="2116406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8517-5103-431F-8786-37EEC45A15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CC2CF8D-46B5-41F0-BC9B-5ECB1EDAB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7BA28B-0E68-4718-863D-8DBBEBCF5AEB}"/>
              </a:ext>
            </a:extLst>
          </p:cNvPr>
          <p:cNvSpPr>
            <a:spLocks noGrp="1"/>
          </p:cNvSpPr>
          <p:nvPr>
            <p:ph type="dt" sz="half" idx="10"/>
          </p:nvPr>
        </p:nvSpPr>
        <p:spPr/>
        <p:txBody>
          <a:bodyPr/>
          <a:lstStyle/>
          <a:p>
            <a:fld id="{A0F09BAB-CEC9-49D1-8261-CA4F79256B92}" type="datetimeFigureOut">
              <a:rPr lang="en-CA" smtClean="0"/>
              <a:t>2022-03-27</a:t>
            </a:fld>
            <a:endParaRPr lang="en-CA"/>
          </a:p>
        </p:txBody>
      </p:sp>
      <p:sp>
        <p:nvSpPr>
          <p:cNvPr id="5" name="Footer Placeholder 4">
            <a:extLst>
              <a:ext uri="{FF2B5EF4-FFF2-40B4-BE49-F238E27FC236}">
                <a16:creationId xmlns:a16="http://schemas.microsoft.com/office/drawing/2014/main" id="{52C84A1D-575D-4BB0-8FD0-A59D0071CAE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CCBF640-667A-4458-B2AE-9FD06FF08885}"/>
              </a:ext>
            </a:extLst>
          </p:cNvPr>
          <p:cNvSpPr>
            <a:spLocks noGrp="1"/>
          </p:cNvSpPr>
          <p:nvPr>
            <p:ph type="sldNum" sz="quarter" idx="12"/>
          </p:nvPr>
        </p:nvSpPr>
        <p:spPr/>
        <p:txBody>
          <a:bodyPr/>
          <a:lstStyle/>
          <a:p>
            <a:fld id="{CC7018FC-A585-42B9-B450-7E39B2DDCBFF}" type="slidenum">
              <a:rPr lang="en-CA" smtClean="0"/>
              <a:t>‹#›</a:t>
            </a:fld>
            <a:endParaRPr lang="en-CA"/>
          </a:p>
        </p:txBody>
      </p:sp>
    </p:spTree>
    <p:extLst>
      <p:ext uri="{BB962C8B-B14F-4D97-AF65-F5344CB8AC3E}">
        <p14:creationId xmlns:p14="http://schemas.microsoft.com/office/powerpoint/2010/main" val="2819026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1FBE-0812-4853-B6ED-A1BE7801412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2C02FF7-3872-486B-82FD-233A0B31B0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6306974-F229-47E4-995E-4CED417206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F1C842A-5456-4A24-B098-42CFCD2D758C}"/>
              </a:ext>
            </a:extLst>
          </p:cNvPr>
          <p:cNvSpPr>
            <a:spLocks noGrp="1"/>
          </p:cNvSpPr>
          <p:nvPr>
            <p:ph type="dt" sz="half" idx="10"/>
          </p:nvPr>
        </p:nvSpPr>
        <p:spPr/>
        <p:txBody>
          <a:bodyPr/>
          <a:lstStyle/>
          <a:p>
            <a:fld id="{A0F09BAB-CEC9-49D1-8261-CA4F79256B92}" type="datetimeFigureOut">
              <a:rPr lang="en-CA" smtClean="0"/>
              <a:t>2022-03-27</a:t>
            </a:fld>
            <a:endParaRPr lang="en-CA"/>
          </a:p>
        </p:txBody>
      </p:sp>
      <p:sp>
        <p:nvSpPr>
          <p:cNvPr id="6" name="Footer Placeholder 5">
            <a:extLst>
              <a:ext uri="{FF2B5EF4-FFF2-40B4-BE49-F238E27FC236}">
                <a16:creationId xmlns:a16="http://schemas.microsoft.com/office/drawing/2014/main" id="{52F93689-38F9-49FE-B0D8-8125EBDB4FB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BE6332B-1DEB-4657-9005-3F23AEF91966}"/>
              </a:ext>
            </a:extLst>
          </p:cNvPr>
          <p:cNvSpPr>
            <a:spLocks noGrp="1"/>
          </p:cNvSpPr>
          <p:nvPr>
            <p:ph type="sldNum" sz="quarter" idx="12"/>
          </p:nvPr>
        </p:nvSpPr>
        <p:spPr/>
        <p:txBody>
          <a:bodyPr/>
          <a:lstStyle/>
          <a:p>
            <a:fld id="{CC7018FC-A585-42B9-B450-7E39B2DDCBFF}" type="slidenum">
              <a:rPr lang="en-CA" smtClean="0"/>
              <a:t>‹#›</a:t>
            </a:fld>
            <a:endParaRPr lang="en-CA"/>
          </a:p>
        </p:txBody>
      </p:sp>
    </p:spTree>
    <p:extLst>
      <p:ext uri="{BB962C8B-B14F-4D97-AF65-F5344CB8AC3E}">
        <p14:creationId xmlns:p14="http://schemas.microsoft.com/office/powerpoint/2010/main" val="94784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BC000-5FBF-4693-AC38-3CC317B26D1F}"/>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E3AF5A2-D9DC-411D-956A-5DEE3A7B69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C9271F-DA56-450D-B419-4F643BFEA7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2C3C263-0D5A-490F-90AC-CC2EF83AB2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96DFD5-A780-4E87-B2F8-6CC402D8D3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5289092-77C9-4A37-BEBC-CEEC14069A3A}"/>
              </a:ext>
            </a:extLst>
          </p:cNvPr>
          <p:cNvSpPr>
            <a:spLocks noGrp="1"/>
          </p:cNvSpPr>
          <p:nvPr>
            <p:ph type="dt" sz="half" idx="10"/>
          </p:nvPr>
        </p:nvSpPr>
        <p:spPr/>
        <p:txBody>
          <a:bodyPr/>
          <a:lstStyle/>
          <a:p>
            <a:fld id="{A0F09BAB-CEC9-49D1-8261-CA4F79256B92}" type="datetimeFigureOut">
              <a:rPr lang="en-CA" smtClean="0"/>
              <a:t>2022-03-27</a:t>
            </a:fld>
            <a:endParaRPr lang="en-CA"/>
          </a:p>
        </p:txBody>
      </p:sp>
      <p:sp>
        <p:nvSpPr>
          <p:cNvPr id="8" name="Footer Placeholder 7">
            <a:extLst>
              <a:ext uri="{FF2B5EF4-FFF2-40B4-BE49-F238E27FC236}">
                <a16:creationId xmlns:a16="http://schemas.microsoft.com/office/drawing/2014/main" id="{CADACE17-2FA7-452C-81DF-2C4CDE396E5F}"/>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A3A63F3-EFA5-43D5-9D98-18EEE10CBCAF}"/>
              </a:ext>
            </a:extLst>
          </p:cNvPr>
          <p:cNvSpPr>
            <a:spLocks noGrp="1"/>
          </p:cNvSpPr>
          <p:nvPr>
            <p:ph type="sldNum" sz="quarter" idx="12"/>
          </p:nvPr>
        </p:nvSpPr>
        <p:spPr/>
        <p:txBody>
          <a:bodyPr/>
          <a:lstStyle/>
          <a:p>
            <a:fld id="{CC7018FC-A585-42B9-B450-7E39B2DDCBFF}" type="slidenum">
              <a:rPr lang="en-CA" smtClean="0"/>
              <a:t>‹#›</a:t>
            </a:fld>
            <a:endParaRPr lang="en-CA"/>
          </a:p>
        </p:txBody>
      </p:sp>
    </p:spTree>
    <p:extLst>
      <p:ext uri="{BB962C8B-B14F-4D97-AF65-F5344CB8AC3E}">
        <p14:creationId xmlns:p14="http://schemas.microsoft.com/office/powerpoint/2010/main" val="209351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1DDF-32BE-4D55-8E0E-CAB718E3C2E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4681EC4B-6AC0-4251-BA34-AA313B5CFB40}"/>
              </a:ext>
            </a:extLst>
          </p:cNvPr>
          <p:cNvSpPr>
            <a:spLocks noGrp="1"/>
          </p:cNvSpPr>
          <p:nvPr>
            <p:ph type="dt" sz="half" idx="10"/>
          </p:nvPr>
        </p:nvSpPr>
        <p:spPr/>
        <p:txBody>
          <a:bodyPr/>
          <a:lstStyle/>
          <a:p>
            <a:fld id="{A0F09BAB-CEC9-49D1-8261-CA4F79256B92}" type="datetimeFigureOut">
              <a:rPr lang="en-CA" smtClean="0"/>
              <a:t>2022-03-27</a:t>
            </a:fld>
            <a:endParaRPr lang="en-CA"/>
          </a:p>
        </p:txBody>
      </p:sp>
      <p:sp>
        <p:nvSpPr>
          <p:cNvPr id="4" name="Footer Placeholder 3">
            <a:extLst>
              <a:ext uri="{FF2B5EF4-FFF2-40B4-BE49-F238E27FC236}">
                <a16:creationId xmlns:a16="http://schemas.microsoft.com/office/drawing/2014/main" id="{FAEEE154-CB51-48B4-9366-D8257FDADB9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47F6BE0-035D-466F-B7C3-B9959CE4DF65}"/>
              </a:ext>
            </a:extLst>
          </p:cNvPr>
          <p:cNvSpPr>
            <a:spLocks noGrp="1"/>
          </p:cNvSpPr>
          <p:nvPr>
            <p:ph type="sldNum" sz="quarter" idx="12"/>
          </p:nvPr>
        </p:nvSpPr>
        <p:spPr/>
        <p:txBody>
          <a:bodyPr/>
          <a:lstStyle/>
          <a:p>
            <a:fld id="{CC7018FC-A585-42B9-B450-7E39B2DDCBFF}" type="slidenum">
              <a:rPr lang="en-CA" smtClean="0"/>
              <a:t>‹#›</a:t>
            </a:fld>
            <a:endParaRPr lang="en-CA"/>
          </a:p>
        </p:txBody>
      </p:sp>
    </p:spTree>
    <p:extLst>
      <p:ext uri="{BB962C8B-B14F-4D97-AF65-F5344CB8AC3E}">
        <p14:creationId xmlns:p14="http://schemas.microsoft.com/office/powerpoint/2010/main" val="1300202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808227-D165-4F29-A276-A4F5D7F67790}"/>
              </a:ext>
            </a:extLst>
          </p:cNvPr>
          <p:cNvSpPr>
            <a:spLocks noGrp="1"/>
          </p:cNvSpPr>
          <p:nvPr>
            <p:ph type="dt" sz="half" idx="10"/>
          </p:nvPr>
        </p:nvSpPr>
        <p:spPr/>
        <p:txBody>
          <a:bodyPr/>
          <a:lstStyle/>
          <a:p>
            <a:fld id="{A0F09BAB-CEC9-49D1-8261-CA4F79256B92}" type="datetimeFigureOut">
              <a:rPr lang="en-CA" smtClean="0"/>
              <a:t>2022-03-27</a:t>
            </a:fld>
            <a:endParaRPr lang="en-CA"/>
          </a:p>
        </p:txBody>
      </p:sp>
      <p:sp>
        <p:nvSpPr>
          <p:cNvPr id="3" name="Footer Placeholder 2">
            <a:extLst>
              <a:ext uri="{FF2B5EF4-FFF2-40B4-BE49-F238E27FC236}">
                <a16:creationId xmlns:a16="http://schemas.microsoft.com/office/drawing/2014/main" id="{0F68D546-6C1C-44E9-AB5F-1C39D340E02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ED50A46-D3A9-47F3-855C-99F2292E5140}"/>
              </a:ext>
            </a:extLst>
          </p:cNvPr>
          <p:cNvSpPr>
            <a:spLocks noGrp="1"/>
          </p:cNvSpPr>
          <p:nvPr>
            <p:ph type="sldNum" sz="quarter" idx="12"/>
          </p:nvPr>
        </p:nvSpPr>
        <p:spPr/>
        <p:txBody>
          <a:bodyPr/>
          <a:lstStyle/>
          <a:p>
            <a:fld id="{CC7018FC-A585-42B9-B450-7E39B2DDCBFF}" type="slidenum">
              <a:rPr lang="en-CA" smtClean="0"/>
              <a:t>‹#›</a:t>
            </a:fld>
            <a:endParaRPr lang="en-CA"/>
          </a:p>
        </p:txBody>
      </p:sp>
    </p:spTree>
    <p:extLst>
      <p:ext uri="{BB962C8B-B14F-4D97-AF65-F5344CB8AC3E}">
        <p14:creationId xmlns:p14="http://schemas.microsoft.com/office/powerpoint/2010/main" val="1880538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29B37-F281-4BB7-98C4-62E2C3547B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F420469-FD15-4F1A-B613-F9EA43E58D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CB8C804-5380-4C21-A514-BD3852814A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23E796-1BBD-4DE6-A252-69C0FD88FEC1}"/>
              </a:ext>
            </a:extLst>
          </p:cNvPr>
          <p:cNvSpPr>
            <a:spLocks noGrp="1"/>
          </p:cNvSpPr>
          <p:nvPr>
            <p:ph type="dt" sz="half" idx="10"/>
          </p:nvPr>
        </p:nvSpPr>
        <p:spPr/>
        <p:txBody>
          <a:bodyPr/>
          <a:lstStyle/>
          <a:p>
            <a:fld id="{A0F09BAB-CEC9-49D1-8261-CA4F79256B92}" type="datetimeFigureOut">
              <a:rPr lang="en-CA" smtClean="0"/>
              <a:t>2022-03-27</a:t>
            </a:fld>
            <a:endParaRPr lang="en-CA"/>
          </a:p>
        </p:txBody>
      </p:sp>
      <p:sp>
        <p:nvSpPr>
          <p:cNvPr id="6" name="Footer Placeholder 5">
            <a:extLst>
              <a:ext uri="{FF2B5EF4-FFF2-40B4-BE49-F238E27FC236}">
                <a16:creationId xmlns:a16="http://schemas.microsoft.com/office/drawing/2014/main" id="{6980566C-EBB9-4A31-B3FC-588316E5279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8999C4D-D255-4494-9B08-68AC3D2EF956}"/>
              </a:ext>
            </a:extLst>
          </p:cNvPr>
          <p:cNvSpPr>
            <a:spLocks noGrp="1"/>
          </p:cNvSpPr>
          <p:nvPr>
            <p:ph type="sldNum" sz="quarter" idx="12"/>
          </p:nvPr>
        </p:nvSpPr>
        <p:spPr/>
        <p:txBody>
          <a:bodyPr/>
          <a:lstStyle/>
          <a:p>
            <a:fld id="{CC7018FC-A585-42B9-B450-7E39B2DDCBFF}" type="slidenum">
              <a:rPr lang="en-CA" smtClean="0"/>
              <a:t>‹#›</a:t>
            </a:fld>
            <a:endParaRPr lang="en-CA"/>
          </a:p>
        </p:txBody>
      </p:sp>
    </p:spTree>
    <p:extLst>
      <p:ext uri="{BB962C8B-B14F-4D97-AF65-F5344CB8AC3E}">
        <p14:creationId xmlns:p14="http://schemas.microsoft.com/office/powerpoint/2010/main" val="710386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F9FD-570A-48CA-9CE8-555682E109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B100C2A-FC5C-4149-A9A7-1C6E0664F7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04670FD-8B87-49F2-9A23-5EDFA04997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EB1A58-9B32-4BEA-91D0-0FB8A1B6C0D1}"/>
              </a:ext>
            </a:extLst>
          </p:cNvPr>
          <p:cNvSpPr>
            <a:spLocks noGrp="1"/>
          </p:cNvSpPr>
          <p:nvPr>
            <p:ph type="dt" sz="half" idx="10"/>
          </p:nvPr>
        </p:nvSpPr>
        <p:spPr/>
        <p:txBody>
          <a:bodyPr/>
          <a:lstStyle/>
          <a:p>
            <a:fld id="{A0F09BAB-CEC9-49D1-8261-CA4F79256B92}" type="datetimeFigureOut">
              <a:rPr lang="en-CA" smtClean="0"/>
              <a:t>2022-03-27</a:t>
            </a:fld>
            <a:endParaRPr lang="en-CA"/>
          </a:p>
        </p:txBody>
      </p:sp>
      <p:sp>
        <p:nvSpPr>
          <p:cNvPr id="6" name="Footer Placeholder 5">
            <a:extLst>
              <a:ext uri="{FF2B5EF4-FFF2-40B4-BE49-F238E27FC236}">
                <a16:creationId xmlns:a16="http://schemas.microsoft.com/office/drawing/2014/main" id="{0C02DEF6-17D0-478E-A7FD-B8DECEF11D6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7318359-E699-4BEE-BC97-C9F34C5F2AD2}"/>
              </a:ext>
            </a:extLst>
          </p:cNvPr>
          <p:cNvSpPr>
            <a:spLocks noGrp="1"/>
          </p:cNvSpPr>
          <p:nvPr>
            <p:ph type="sldNum" sz="quarter" idx="12"/>
          </p:nvPr>
        </p:nvSpPr>
        <p:spPr/>
        <p:txBody>
          <a:bodyPr/>
          <a:lstStyle/>
          <a:p>
            <a:fld id="{CC7018FC-A585-42B9-B450-7E39B2DDCBFF}" type="slidenum">
              <a:rPr lang="en-CA" smtClean="0"/>
              <a:t>‹#›</a:t>
            </a:fld>
            <a:endParaRPr lang="en-CA"/>
          </a:p>
        </p:txBody>
      </p:sp>
    </p:spTree>
    <p:extLst>
      <p:ext uri="{BB962C8B-B14F-4D97-AF65-F5344CB8AC3E}">
        <p14:creationId xmlns:p14="http://schemas.microsoft.com/office/powerpoint/2010/main" val="1979865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EFF74B-5462-4877-B2C6-67ACA89AE4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D4F62DF-BFD2-4DE4-ABB2-1F677B03D1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35FE07F-BA30-4B6F-9073-C2136DAC8E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F09BAB-CEC9-49D1-8261-CA4F79256B92}" type="datetimeFigureOut">
              <a:rPr lang="en-CA" smtClean="0"/>
              <a:t>2022-03-27</a:t>
            </a:fld>
            <a:endParaRPr lang="en-CA"/>
          </a:p>
        </p:txBody>
      </p:sp>
      <p:sp>
        <p:nvSpPr>
          <p:cNvPr id="5" name="Footer Placeholder 4">
            <a:extLst>
              <a:ext uri="{FF2B5EF4-FFF2-40B4-BE49-F238E27FC236}">
                <a16:creationId xmlns:a16="http://schemas.microsoft.com/office/drawing/2014/main" id="{F51334D5-3A02-4229-930E-AC988A7A79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193E6B9C-1E58-4729-90E9-16982680A0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7018FC-A585-42B9-B450-7E39B2DDCBFF}" type="slidenum">
              <a:rPr lang="en-CA" smtClean="0"/>
              <a:t>‹#›</a:t>
            </a:fld>
            <a:endParaRPr lang="en-CA"/>
          </a:p>
        </p:txBody>
      </p:sp>
    </p:spTree>
    <p:extLst>
      <p:ext uri="{BB962C8B-B14F-4D97-AF65-F5344CB8AC3E}">
        <p14:creationId xmlns:p14="http://schemas.microsoft.com/office/powerpoint/2010/main" val="987395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hyperlink" Target="https://courses.lumenlearning.com/boundless-chemistry/chapter/intermolecular-forces/" TargetMode="External"/><Relationship Id="rId2" Type="http://schemas.openxmlformats.org/officeDocument/2006/relationships/hyperlink" Target="https://www.usgs.gov/special-topic/water-science-school/science/surface-tension-and-water?qt-science_center_objects=0#qt-science_center_object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24.png"/><Relationship Id="rId12"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3.png"/><Relationship Id="rId5" Type="http://schemas.openxmlformats.org/officeDocument/2006/relationships/image" Target="../media/image22.png"/><Relationship Id="rId10" Type="http://schemas.openxmlformats.org/officeDocument/2006/relationships/image" Target="../media/image32.png"/><Relationship Id="rId4" Type="http://schemas.openxmlformats.org/officeDocument/2006/relationships/image" Target="../media/image21.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35.png"/><Relationship Id="rId4" Type="http://schemas.openxmlformats.org/officeDocument/2006/relationships/image" Target="../media/image21.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24.png"/><Relationship Id="rId12" Type="http://schemas.openxmlformats.org/officeDocument/2006/relationships/customXml" Target="../ink/ink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5" Type="http://schemas.openxmlformats.org/officeDocument/2006/relationships/image" Target="../media/image38.png"/><Relationship Id="rId10" Type="http://schemas.openxmlformats.org/officeDocument/2006/relationships/image" Target="../media/image35.png"/><Relationship Id="rId4" Type="http://schemas.openxmlformats.org/officeDocument/2006/relationships/image" Target="../media/image21.png"/><Relationship Id="rId9" Type="http://schemas.openxmlformats.org/officeDocument/2006/relationships/image" Target="../media/image28.png"/><Relationship Id="rId1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creativecommons.org/licenses/by/4.0/" TargetMode="External"/><Relationship Id="rId4" Type="http://schemas.openxmlformats.org/officeDocument/2006/relationships/hyperlink" Target="http://cnx.org/contents/GFy_h8cu@10.8:cs_Pb-GW@5/How-Neurons-Communicat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kenhub.com/en/library/anatomy/membrane-potential" TargetMode="External"/><Relationship Id="rId2" Type="http://schemas.openxmlformats.org/officeDocument/2006/relationships/hyperlink" Target="https://www.khanacademy.org/science/biology/human-biology/neuron-nervous-system/a/the-membrane-potential" TargetMode="External"/><Relationship Id="rId1" Type="http://schemas.openxmlformats.org/officeDocument/2006/relationships/slideLayout" Target="../slideLayouts/slideLayout2.xml"/><Relationship Id="rId5" Type="http://schemas.openxmlformats.org/officeDocument/2006/relationships/hyperlink" Target="https://www.khanacademy.org/science/biology/membranes-and-transport/diffusion-and-osmosis/v/concentration-gradients" TargetMode="External"/><Relationship Id="rId4" Type="http://schemas.openxmlformats.org/officeDocument/2006/relationships/hyperlink" Target="https://www.youtube.com/watch?v=OZG8M_ldA1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C35Lq2vntzU" TargetMode="External"/><Relationship Id="rId2" Type="http://schemas.openxmlformats.org/officeDocument/2006/relationships/hyperlink" Target="https://www.youtube.com/watch?v=xIZQRjkwV9Q" TargetMode="External"/><Relationship Id="rId1" Type="http://schemas.openxmlformats.org/officeDocument/2006/relationships/slideLayout" Target="../slideLayouts/slideLayout2.xml"/><Relationship Id="rId5" Type="http://schemas.openxmlformats.org/officeDocument/2006/relationships/hyperlink" Target="https://www.mit.edu/~gari/ecgbook/ch1.pdf" TargetMode="External"/><Relationship Id="rId4" Type="http://schemas.openxmlformats.org/officeDocument/2006/relationships/hyperlink" Target="https://en.wikipedia.org/wiki/Electrocardiograph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50.png"/><Relationship Id="rId2"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hyperlink" Target="http://sta.ie/perch/resources/lessons/a4bslessoned.7.pdf" TargetMode="External"/><Relationship Id="rId2" Type="http://schemas.openxmlformats.org/officeDocument/2006/relationships/hyperlink" Target="https://www.howequipmentworks.com/defibrillator/"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0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gif"/><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https://www.youtube.com/embed/1wYo-M9s714?feature=oembed" TargetMode="Externa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9C0A-C302-4FB2-9C3F-DF58AC44976C}"/>
              </a:ext>
            </a:extLst>
          </p:cNvPr>
          <p:cNvSpPr>
            <a:spLocks noGrp="1"/>
          </p:cNvSpPr>
          <p:nvPr>
            <p:ph type="title"/>
          </p:nvPr>
        </p:nvSpPr>
        <p:spPr>
          <a:xfrm>
            <a:off x="3681286" y="162330"/>
            <a:ext cx="4829427" cy="583651"/>
          </a:xfrm>
        </p:spPr>
        <p:txBody>
          <a:bodyPr>
            <a:noAutofit/>
          </a:bodyPr>
          <a:lstStyle/>
          <a:p>
            <a:r>
              <a:rPr lang="en-US" sz="3600" b="1"/>
              <a:t>How Did This All Start?</a:t>
            </a:r>
            <a:endParaRPr lang="en-CA" sz="3600" b="1"/>
          </a:p>
        </p:txBody>
      </p:sp>
      <p:sp>
        <p:nvSpPr>
          <p:cNvPr id="3" name="Content Placeholder 2">
            <a:extLst>
              <a:ext uri="{FF2B5EF4-FFF2-40B4-BE49-F238E27FC236}">
                <a16:creationId xmlns:a16="http://schemas.microsoft.com/office/drawing/2014/main" id="{56B1282E-7617-46C9-A2EA-97857FA88280}"/>
              </a:ext>
            </a:extLst>
          </p:cNvPr>
          <p:cNvSpPr>
            <a:spLocks noGrp="1"/>
          </p:cNvSpPr>
          <p:nvPr>
            <p:ph idx="1"/>
          </p:nvPr>
        </p:nvSpPr>
        <p:spPr>
          <a:xfrm>
            <a:off x="838200" y="873148"/>
            <a:ext cx="5445722" cy="5507025"/>
          </a:xfrm>
        </p:spPr>
        <p:txBody>
          <a:bodyPr>
            <a:normAutofit lnSpcReduction="10000"/>
          </a:bodyPr>
          <a:lstStyle/>
          <a:p>
            <a:r>
              <a:rPr lang="en-US" sz="2400"/>
              <a:t>Earlier than 600 BCE the Greeks noticed that </a:t>
            </a:r>
            <a:r>
              <a:rPr lang="en-US" sz="2400" b="1"/>
              <a:t>Lodestone </a:t>
            </a:r>
            <a:r>
              <a:rPr lang="en-US" sz="2400"/>
              <a:t>would attract other lodestones and iron. They later noticed similar properties with Amber when they rubbed it with certain materials.</a:t>
            </a:r>
          </a:p>
          <a:p>
            <a:r>
              <a:rPr lang="en-US" sz="2400"/>
              <a:t>The classical names for amber are electrum (Latin) and </a:t>
            </a:r>
            <a:r>
              <a:rPr lang="el-GR" sz="2400"/>
              <a:t>ἤλεκτρον </a:t>
            </a:r>
            <a:r>
              <a:rPr lang="en-US" sz="2400"/>
              <a:t>or </a:t>
            </a:r>
            <a:r>
              <a:rPr lang="en-US" sz="2400" err="1"/>
              <a:t>ēlektron</a:t>
            </a:r>
            <a:r>
              <a:rPr lang="en-US" sz="2400"/>
              <a:t> (Ancient Greek). These gave rise to the word “Electron” because of ambers ability to hold static electricity.</a:t>
            </a:r>
          </a:p>
          <a:p>
            <a:r>
              <a:rPr lang="en-US" sz="2400"/>
              <a:t>Lodestones are pieces of mineral magnetite that have been naturally magnetized.</a:t>
            </a:r>
          </a:p>
          <a:p>
            <a:r>
              <a:rPr lang="en-CA" sz="2400"/>
              <a:t>The Chinese also knew of the magnetic properties of Lodestone as early as 400 BCE. By the 12</a:t>
            </a:r>
            <a:r>
              <a:rPr lang="en-CA" sz="2400" baseline="30000"/>
              <a:t>th</a:t>
            </a:r>
            <a:r>
              <a:rPr lang="en-CA" sz="2400"/>
              <a:t> century they were using lodestone compasses to navigate.</a:t>
            </a:r>
          </a:p>
          <a:p>
            <a:endParaRPr lang="en-CA" sz="2400"/>
          </a:p>
        </p:txBody>
      </p:sp>
      <p:pic>
        <p:nvPicPr>
          <p:cNvPr id="6" name="Picture 5" descr="A black bird with a long beak&#10;&#10;Description automatically generated with low confidence">
            <a:extLst>
              <a:ext uri="{FF2B5EF4-FFF2-40B4-BE49-F238E27FC236}">
                <a16:creationId xmlns:a16="http://schemas.microsoft.com/office/drawing/2014/main" id="{5F154591-AC17-4EDA-B243-30BEAEBB9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919" y="745981"/>
            <a:ext cx="4140112" cy="2770425"/>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E6226D9B-94E1-4DEC-B11A-D69429BBB5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9302" y="3621489"/>
            <a:ext cx="4283612" cy="2321718"/>
          </a:xfrm>
          <a:prstGeom prst="rect">
            <a:avLst/>
          </a:prstGeom>
        </p:spPr>
      </p:pic>
      <p:sp>
        <p:nvSpPr>
          <p:cNvPr id="4" name="TextBox 3">
            <a:extLst>
              <a:ext uri="{FF2B5EF4-FFF2-40B4-BE49-F238E27FC236}">
                <a16:creationId xmlns:a16="http://schemas.microsoft.com/office/drawing/2014/main" id="{BFE40FAB-11EE-4BCD-8BF1-24B017362785}"/>
              </a:ext>
            </a:extLst>
          </p:cNvPr>
          <p:cNvSpPr txBox="1"/>
          <p:nvPr/>
        </p:nvSpPr>
        <p:spPr>
          <a:xfrm>
            <a:off x="7509302" y="5807631"/>
            <a:ext cx="4283612" cy="738664"/>
          </a:xfrm>
          <a:prstGeom prst="rect">
            <a:avLst/>
          </a:prstGeom>
          <a:noFill/>
        </p:spPr>
        <p:txBody>
          <a:bodyPr wrap="square" rtlCol="0">
            <a:spAutoFit/>
          </a:bodyPr>
          <a:lstStyle/>
          <a:p>
            <a:r>
              <a:rPr lang="en-US" sz="1400"/>
              <a:t>The original Chinese compass was also used as a device to help you harmonize with the environment as a part of feng shui.</a:t>
            </a:r>
            <a:endParaRPr lang="en-CA" sz="1400"/>
          </a:p>
        </p:txBody>
      </p:sp>
      <p:sp>
        <p:nvSpPr>
          <p:cNvPr id="5" name="TextBox 4">
            <a:extLst>
              <a:ext uri="{FF2B5EF4-FFF2-40B4-BE49-F238E27FC236}">
                <a16:creationId xmlns:a16="http://schemas.microsoft.com/office/drawing/2014/main" id="{C273147F-EA91-4ED3-84E4-F2B0DEAFCA44}"/>
              </a:ext>
            </a:extLst>
          </p:cNvPr>
          <p:cNvSpPr txBox="1"/>
          <p:nvPr/>
        </p:nvSpPr>
        <p:spPr>
          <a:xfrm>
            <a:off x="10650028" y="1761861"/>
            <a:ext cx="1417981" cy="738664"/>
          </a:xfrm>
          <a:prstGeom prst="rect">
            <a:avLst/>
          </a:prstGeom>
          <a:noFill/>
        </p:spPr>
        <p:txBody>
          <a:bodyPr wrap="square" rtlCol="0">
            <a:spAutoFit/>
          </a:bodyPr>
          <a:lstStyle/>
          <a:p>
            <a:r>
              <a:rPr lang="en-US" sz="1400"/>
              <a:t>A piece of lodestone attracting nails.</a:t>
            </a:r>
            <a:endParaRPr lang="en-CA" sz="1400"/>
          </a:p>
        </p:txBody>
      </p:sp>
    </p:spTree>
    <p:extLst>
      <p:ext uri="{BB962C8B-B14F-4D97-AF65-F5344CB8AC3E}">
        <p14:creationId xmlns:p14="http://schemas.microsoft.com/office/powerpoint/2010/main" val="1552747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5649F-F764-4018-975D-075CB7993F02}"/>
              </a:ext>
            </a:extLst>
          </p:cNvPr>
          <p:cNvSpPr>
            <a:spLocks noGrp="1"/>
          </p:cNvSpPr>
          <p:nvPr>
            <p:ph type="title"/>
          </p:nvPr>
        </p:nvSpPr>
        <p:spPr>
          <a:xfrm>
            <a:off x="4003164" y="306931"/>
            <a:ext cx="4185671" cy="533301"/>
          </a:xfrm>
        </p:spPr>
        <p:txBody>
          <a:bodyPr>
            <a:normAutofit fontScale="90000"/>
          </a:bodyPr>
          <a:lstStyle/>
          <a:p>
            <a:r>
              <a:rPr lang="en-US" sz="3600" b="1"/>
              <a:t>Additional Resources</a:t>
            </a:r>
            <a:endParaRPr lang="en-CA" sz="3600" b="1"/>
          </a:p>
        </p:txBody>
      </p:sp>
      <p:sp>
        <p:nvSpPr>
          <p:cNvPr id="3" name="Content Placeholder 2">
            <a:extLst>
              <a:ext uri="{FF2B5EF4-FFF2-40B4-BE49-F238E27FC236}">
                <a16:creationId xmlns:a16="http://schemas.microsoft.com/office/drawing/2014/main" id="{55E4A10F-C4CE-4574-97CA-E7334946BF38}"/>
              </a:ext>
            </a:extLst>
          </p:cNvPr>
          <p:cNvSpPr>
            <a:spLocks noGrp="1"/>
          </p:cNvSpPr>
          <p:nvPr>
            <p:ph idx="1"/>
          </p:nvPr>
        </p:nvSpPr>
        <p:spPr>
          <a:xfrm>
            <a:off x="838200" y="840232"/>
            <a:ext cx="10515600" cy="5336731"/>
          </a:xfrm>
        </p:spPr>
        <p:txBody>
          <a:bodyPr/>
          <a:lstStyle/>
          <a:p>
            <a:r>
              <a:rPr lang="en-CA"/>
              <a:t>More on surface tension:</a:t>
            </a:r>
          </a:p>
          <a:p>
            <a:r>
              <a:rPr lang="en-CA">
                <a:hlinkClick r:id="rId2"/>
              </a:rPr>
              <a:t>https://www.usgs.gov/special-topic/water-science-school/science/surface-tension-and-water?qt-science_center_objects=0#qt-science_center_objects</a:t>
            </a:r>
            <a:endParaRPr lang="en-CA"/>
          </a:p>
          <a:p>
            <a:r>
              <a:rPr lang="en-CA"/>
              <a:t>More on dipole-dipole interactions:</a:t>
            </a:r>
          </a:p>
          <a:p>
            <a:r>
              <a:rPr lang="en-CA">
                <a:hlinkClick r:id="rId3"/>
              </a:rPr>
              <a:t>https://courses.lumenlearning.com/boundless-chemistry/chapter/intermolecular-forces/</a:t>
            </a:r>
            <a:endParaRPr lang="en-CA"/>
          </a:p>
        </p:txBody>
      </p:sp>
    </p:spTree>
    <p:extLst>
      <p:ext uri="{BB962C8B-B14F-4D97-AF65-F5344CB8AC3E}">
        <p14:creationId xmlns:p14="http://schemas.microsoft.com/office/powerpoint/2010/main" val="1703237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449D6B9-3AFA-496B-B995-64430E12DC46}"/>
              </a:ext>
            </a:extLst>
          </p:cNvPr>
          <p:cNvPicPr>
            <a:picLocks noChangeAspect="1"/>
          </p:cNvPicPr>
          <p:nvPr/>
        </p:nvPicPr>
        <p:blipFill>
          <a:blip r:embed="rId2"/>
          <a:stretch>
            <a:fillRect/>
          </a:stretch>
        </p:blipFill>
        <p:spPr>
          <a:xfrm>
            <a:off x="7821343" y="5837837"/>
            <a:ext cx="1066800" cy="742950"/>
          </a:xfrm>
          <a:prstGeom prst="rect">
            <a:avLst/>
          </a:prstGeom>
        </p:spPr>
      </p:pic>
      <p:pic>
        <p:nvPicPr>
          <p:cNvPr id="38" name="Picture 37">
            <a:extLst>
              <a:ext uri="{FF2B5EF4-FFF2-40B4-BE49-F238E27FC236}">
                <a16:creationId xmlns:a16="http://schemas.microsoft.com/office/drawing/2014/main" id="{92D8011A-EA49-45CF-98A3-B53AB4CFB025}"/>
              </a:ext>
            </a:extLst>
          </p:cNvPr>
          <p:cNvPicPr>
            <a:picLocks noChangeAspect="1"/>
          </p:cNvPicPr>
          <p:nvPr/>
        </p:nvPicPr>
        <p:blipFill>
          <a:blip r:embed="rId3"/>
          <a:stretch>
            <a:fillRect/>
          </a:stretch>
        </p:blipFill>
        <p:spPr>
          <a:xfrm>
            <a:off x="6034212" y="4613477"/>
            <a:ext cx="895475" cy="514422"/>
          </a:xfrm>
          <a:prstGeom prst="rect">
            <a:avLst/>
          </a:prstGeom>
        </p:spPr>
      </p:pic>
      <p:sp>
        <p:nvSpPr>
          <p:cNvPr id="2" name="Title 1">
            <a:extLst>
              <a:ext uri="{FF2B5EF4-FFF2-40B4-BE49-F238E27FC236}">
                <a16:creationId xmlns:a16="http://schemas.microsoft.com/office/drawing/2014/main" id="{FE286686-057B-46C6-BB8E-0CDCDB284206}"/>
              </a:ext>
            </a:extLst>
          </p:cNvPr>
          <p:cNvSpPr>
            <a:spLocks noGrp="1"/>
          </p:cNvSpPr>
          <p:nvPr>
            <p:ph type="title"/>
          </p:nvPr>
        </p:nvSpPr>
        <p:spPr>
          <a:xfrm>
            <a:off x="838200" y="184209"/>
            <a:ext cx="10515600" cy="993656"/>
          </a:xfrm>
        </p:spPr>
        <p:txBody>
          <a:bodyPr/>
          <a:lstStyle/>
          <a:p>
            <a:pPr algn="ctr"/>
            <a:r>
              <a:rPr lang="en-US" b="1"/>
              <a:t>Dipole Electric Fields, Part 1</a:t>
            </a:r>
            <a:endParaRPr lang="en-CA" b="1"/>
          </a:p>
        </p:txBody>
      </p:sp>
      <p:sp>
        <p:nvSpPr>
          <p:cNvPr id="4" name="TextBox 3">
            <a:extLst>
              <a:ext uri="{FF2B5EF4-FFF2-40B4-BE49-F238E27FC236}">
                <a16:creationId xmlns:a16="http://schemas.microsoft.com/office/drawing/2014/main" id="{AA1F9621-A6B8-4EA3-B63D-CDAFBD3BA3C4}"/>
              </a:ext>
            </a:extLst>
          </p:cNvPr>
          <p:cNvSpPr txBox="1"/>
          <p:nvPr/>
        </p:nvSpPr>
        <p:spPr>
          <a:xfrm>
            <a:off x="838200" y="3429000"/>
            <a:ext cx="1262269" cy="2805063"/>
          </a:xfrm>
          <a:prstGeom prst="rect">
            <a:avLst/>
          </a:prstGeom>
          <a:noFill/>
        </p:spPr>
        <p:txBody>
          <a:bodyPr wrap="none" rtlCol="0">
            <a:spAutoFit/>
          </a:bodyPr>
          <a:lstStyle/>
          <a:p>
            <a:pPr marL="342900" indent="-342900">
              <a:lnSpc>
                <a:spcPct val="150000"/>
              </a:lnSpc>
              <a:buAutoNum type="alphaUcParenR"/>
            </a:pPr>
            <a:r>
              <a:rPr lang="en-US" sz="2400">
                <a:solidFill>
                  <a:schemeClr val="accent1">
                    <a:lumMod val="75000"/>
                  </a:schemeClr>
                </a:solidFill>
              </a:rPr>
              <a:t>Up</a:t>
            </a:r>
          </a:p>
          <a:p>
            <a:pPr marL="342900" indent="-342900">
              <a:lnSpc>
                <a:spcPct val="150000"/>
              </a:lnSpc>
              <a:buAutoNum type="alphaUcParenR"/>
            </a:pPr>
            <a:r>
              <a:rPr lang="en-US" sz="2400">
                <a:solidFill>
                  <a:schemeClr val="accent1">
                    <a:lumMod val="75000"/>
                  </a:schemeClr>
                </a:solidFill>
              </a:rPr>
              <a:t>Down</a:t>
            </a:r>
          </a:p>
          <a:p>
            <a:pPr marL="342900" indent="-342900">
              <a:lnSpc>
                <a:spcPct val="150000"/>
              </a:lnSpc>
              <a:buAutoNum type="alphaUcParenR"/>
            </a:pPr>
            <a:r>
              <a:rPr lang="en-US" sz="2400">
                <a:solidFill>
                  <a:schemeClr val="accent1">
                    <a:lumMod val="75000"/>
                  </a:schemeClr>
                </a:solidFill>
              </a:rPr>
              <a:t>Left</a:t>
            </a:r>
          </a:p>
          <a:p>
            <a:pPr marL="342900" indent="-342900">
              <a:lnSpc>
                <a:spcPct val="150000"/>
              </a:lnSpc>
              <a:buAutoNum type="alphaUcParenR"/>
            </a:pPr>
            <a:r>
              <a:rPr lang="en-US" sz="2400">
                <a:solidFill>
                  <a:schemeClr val="accent1">
                    <a:lumMod val="75000"/>
                  </a:schemeClr>
                </a:solidFill>
              </a:rPr>
              <a:t>Right</a:t>
            </a:r>
          </a:p>
          <a:p>
            <a:pPr marL="342900" indent="-342900">
              <a:lnSpc>
                <a:spcPct val="150000"/>
              </a:lnSpc>
              <a:buAutoNum type="alphaUcParenR"/>
            </a:pPr>
            <a:r>
              <a:rPr lang="en-US" sz="2400">
                <a:solidFill>
                  <a:schemeClr val="accent1">
                    <a:lumMod val="75000"/>
                  </a:schemeClr>
                </a:solidFill>
              </a:rPr>
              <a:t>Zero</a:t>
            </a:r>
            <a:endParaRPr lang="en-CA" sz="2400">
              <a:solidFill>
                <a:schemeClr val="accent1">
                  <a:lumMod val="75000"/>
                </a:schemeClr>
              </a:solidFill>
            </a:endParaRPr>
          </a:p>
        </p:txBody>
      </p:sp>
      <p:cxnSp>
        <p:nvCxnSpPr>
          <p:cNvPr id="36" name="Straight Connector 35">
            <a:extLst>
              <a:ext uri="{FF2B5EF4-FFF2-40B4-BE49-F238E27FC236}">
                <a16:creationId xmlns:a16="http://schemas.microsoft.com/office/drawing/2014/main" id="{C1040A7B-40DF-4C67-9872-500FA797D4F8}"/>
              </a:ext>
            </a:extLst>
          </p:cNvPr>
          <p:cNvCxnSpPr>
            <a:cxnSpLocks/>
          </p:cNvCxnSpPr>
          <p:nvPr/>
        </p:nvCxnSpPr>
        <p:spPr>
          <a:xfrm>
            <a:off x="4025068" y="4896740"/>
            <a:ext cx="7772400"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10F055BB-9F98-4BF7-9855-A3ACB18A9EED}"/>
              </a:ext>
            </a:extLst>
          </p:cNvPr>
          <p:cNvPicPr>
            <a:picLocks noChangeAspect="1"/>
          </p:cNvPicPr>
          <p:nvPr/>
        </p:nvPicPr>
        <p:blipFill>
          <a:blip r:embed="rId2"/>
          <a:stretch>
            <a:fillRect/>
          </a:stretch>
        </p:blipFill>
        <p:spPr>
          <a:xfrm>
            <a:off x="7821343" y="2996414"/>
            <a:ext cx="1066800" cy="742950"/>
          </a:xfrm>
          <a:prstGeom prst="rect">
            <a:avLst/>
          </a:prstGeom>
        </p:spPr>
      </p:pic>
      <p:pic>
        <p:nvPicPr>
          <p:cNvPr id="39" name="Picture 38">
            <a:extLst>
              <a:ext uri="{FF2B5EF4-FFF2-40B4-BE49-F238E27FC236}">
                <a16:creationId xmlns:a16="http://schemas.microsoft.com/office/drawing/2014/main" id="{DB67A34C-1B97-462F-80F8-AF7AE50FC90D}"/>
              </a:ext>
            </a:extLst>
          </p:cNvPr>
          <p:cNvPicPr>
            <a:picLocks noChangeAspect="1"/>
          </p:cNvPicPr>
          <p:nvPr/>
        </p:nvPicPr>
        <p:blipFill>
          <a:blip r:embed="rId4"/>
          <a:stretch>
            <a:fillRect/>
          </a:stretch>
        </p:blipFill>
        <p:spPr>
          <a:xfrm rot="5400000">
            <a:off x="8349504" y="3697862"/>
            <a:ext cx="371983" cy="335645"/>
          </a:xfrm>
          <a:prstGeom prst="rect">
            <a:avLst/>
          </a:prstGeom>
        </p:spPr>
      </p:pic>
      <p:pic>
        <p:nvPicPr>
          <p:cNvPr id="40" name="Picture 39">
            <a:extLst>
              <a:ext uri="{FF2B5EF4-FFF2-40B4-BE49-F238E27FC236}">
                <a16:creationId xmlns:a16="http://schemas.microsoft.com/office/drawing/2014/main" id="{8858F291-9E59-4751-80F6-0192340BDC3E}"/>
              </a:ext>
            </a:extLst>
          </p:cNvPr>
          <p:cNvPicPr>
            <a:picLocks noChangeAspect="1"/>
          </p:cNvPicPr>
          <p:nvPr/>
        </p:nvPicPr>
        <p:blipFill>
          <a:blip r:embed="rId5"/>
          <a:stretch>
            <a:fillRect/>
          </a:stretch>
        </p:blipFill>
        <p:spPr>
          <a:xfrm rot="581265">
            <a:off x="6888914" y="5070644"/>
            <a:ext cx="1559195" cy="904070"/>
          </a:xfrm>
          <a:prstGeom prst="rect">
            <a:avLst/>
          </a:prstGeom>
        </p:spPr>
      </p:pic>
      <p:pic>
        <p:nvPicPr>
          <p:cNvPr id="41" name="Picture 40">
            <a:extLst>
              <a:ext uri="{FF2B5EF4-FFF2-40B4-BE49-F238E27FC236}">
                <a16:creationId xmlns:a16="http://schemas.microsoft.com/office/drawing/2014/main" id="{31165E58-3A87-4A19-B8D5-C5B4E105CD1A}"/>
              </a:ext>
            </a:extLst>
          </p:cNvPr>
          <p:cNvPicPr>
            <a:picLocks noChangeAspect="1"/>
          </p:cNvPicPr>
          <p:nvPr/>
        </p:nvPicPr>
        <p:blipFill>
          <a:blip r:embed="rId6"/>
          <a:stretch>
            <a:fillRect/>
          </a:stretch>
        </p:blipFill>
        <p:spPr>
          <a:xfrm rot="16877217">
            <a:off x="6821092" y="3594772"/>
            <a:ext cx="1694835" cy="1158340"/>
          </a:xfrm>
          <a:prstGeom prst="rect">
            <a:avLst/>
          </a:prstGeom>
        </p:spPr>
      </p:pic>
      <p:pic>
        <p:nvPicPr>
          <p:cNvPr id="42" name="Picture 41">
            <a:extLst>
              <a:ext uri="{FF2B5EF4-FFF2-40B4-BE49-F238E27FC236}">
                <a16:creationId xmlns:a16="http://schemas.microsoft.com/office/drawing/2014/main" id="{BDA0EAFA-774E-41B6-9F28-CF7780FD2C1E}"/>
              </a:ext>
            </a:extLst>
          </p:cNvPr>
          <p:cNvPicPr>
            <a:picLocks noChangeAspect="1"/>
          </p:cNvPicPr>
          <p:nvPr/>
        </p:nvPicPr>
        <p:blipFill>
          <a:blip r:embed="rId7"/>
          <a:stretch>
            <a:fillRect/>
          </a:stretch>
        </p:blipFill>
        <p:spPr>
          <a:xfrm rot="10800000">
            <a:off x="8323215" y="5651893"/>
            <a:ext cx="341406" cy="371888"/>
          </a:xfrm>
          <a:prstGeom prst="rect">
            <a:avLst/>
          </a:prstGeom>
        </p:spPr>
      </p:pic>
      <p:pic>
        <p:nvPicPr>
          <p:cNvPr id="43" name="Picture 42">
            <a:extLst>
              <a:ext uri="{FF2B5EF4-FFF2-40B4-BE49-F238E27FC236}">
                <a16:creationId xmlns:a16="http://schemas.microsoft.com/office/drawing/2014/main" id="{6FA73BC0-AD55-4094-8B1D-C46A2D94BD31}"/>
              </a:ext>
            </a:extLst>
          </p:cNvPr>
          <p:cNvPicPr>
            <a:picLocks noChangeAspect="1"/>
          </p:cNvPicPr>
          <p:nvPr/>
        </p:nvPicPr>
        <p:blipFill>
          <a:blip r:embed="rId6"/>
          <a:stretch>
            <a:fillRect/>
          </a:stretch>
        </p:blipFill>
        <p:spPr>
          <a:xfrm rot="1543128">
            <a:off x="7934320" y="3819116"/>
            <a:ext cx="1177654" cy="2030394"/>
          </a:xfrm>
          <a:prstGeom prst="rect">
            <a:avLst/>
          </a:prstGeom>
        </p:spPr>
      </p:pic>
      <p:sp>
        <p:nvSpPr>
          <p:cNvPr id="44" name="TextBox 43">
            <a:extLst>
              <a:ext uri="{FF2B5EF4-FFF2-40B4-BE49-F238E27FC236}">
                <a16:creationId xmlns:a16="http://schemas.microsoft.com/office/drawing/2014/main" id="{4E323369-E398-48D5-AE4C-DA64795BB3D8}"/>
              </a:ext>
            </a:extLst>
          </p:cNvPr>
          <p:cNvSpPr txBox="1"/>
          <p:nvPr/>
        </p:nvSpPr>
        <p:spPr>
          <a:xfrm>
            <a:off x="8662765" y="3855252"/>
            <a:ext cx="1069524" cy="369332"/>
          </a:xfrm>
          <a:prstGeom prst="rect">
            <a:avLst/>
          </a:prstGeom>
          <a:noFill/>
        </p:spPr>
        <p:txBody>
          <a:bodyPr wrap="none" rtlCol="0">
            <a:spAutoFit/>
          </a:bodyPr>
          <a:lstStyle/>
          <a:p>
            <a:r>
              <a:rPr lang="en-US"/>
              <a:t>151.5 pm</a:t>
            </a:r>
            <a:endParaRPr lang="en-CA"/>
          </a:p>
        </p:txBody>
      </p:sp>
      <p:pic>
        <p:nvPicPr>
          <p:cNvPr id="45" name="Picture 44">
            <a:extLst>
              <a:ext uri="{FF2B5EF4-FFF2-40B4-BE49-F238E27FC236}">
                <a16:creationId xmlns:a16="http://schemas.microsoft.com/office/drawing/2014/main" id="{2EE933D3-CF71-49BE-A683-6EAAD1FC5D61}"/>
              </a:ext>
            </a:extLst>
          </p:cNvPr>
          <p:cNvPicPr>
            <a:picLocks noChangeAspect="1"/>
          </p:cNvPicPr>
          <p:nvPr/>
        </p:nvPicPr>
        <p:blipFill>
          <a:blip r:embed="rId8"/>
          <a:stretch>
            <a:fillRect/>
          </a:stretch>
        </p:blipFill>
        <p:spPr>
          <a:xfrm flipH="1">
            <a:off x="4590287" y="4831114"/>
            <a:ext cx="119317" cy="114786"/>
          </a:xfrm>
          <a:prstGeom prst="rect">
            <a:avLst/>
          </a:prstGeom>
        </p:spPr>
      </p:pic>
      <p:sp>
        <p:nvSpPr>
          <p:cNvPr id="46" name="TextBox 45">
            <a:extLst>
              <a:ext uri="{FF2B5EF4-FFF2-40B4-BE49-F238E27FC236}">
                <a16:creationId xmlns:a16="http://schemas.microsoft.com/office/drawing/2014/main" id="{25B66C46-071F-48BC-B556-8638A6FB6864}"/>
              </a:ext>
            </a:extLst>
          </p:cNvPr>
          <p:cNvSpPr txBox="1"/>
          <p:nvPr/>
        </p:nvSpPr>
        <p:spPr>
          <a:xfrm>
            <a:off x="4505514" y="4539804"/>
            <a:ext cx="288862" cy="307777"/>
          </a:xfrm>
          <a:prstGeom prst="rect">
            <a:avLst/>
          </a:prstGeom>
          <a:noFill/>
        </p:spPr>
        <p:txBody>
          <a:bodyPr wrap="none" rtlCol="0">
            <a:spAutoFit/>
          </a:bodyPr>
          <a:lstStyle/>
          <a:p>
            <a:r>
              <a:rPr lang="en-US" sz="1400">
                <a:solidFill>
                  <a:schemeClr val="accent1">
                    <a:lumMod val="75000"/>
                  </a:schemeClr>
                </a:solidFill>
              </a:rPr>
              <a:t>A</a:t>
            </a:r>
            <a:endParaRPr lang="en-CA" sz="1400">
              <a:solidFill>
                <a:schemeClr val="accent1">
                  <a:lumMod val="75000"/>
                </a:schemeClr>
              </a:solidFill>
            </a:endParaRPr>
          </a:p>
        </p:txBody>
      </p:sp>
      <p:sp>
        <p:nvSpPr>
          <p:cNvPr id="47" name="TextBox 46">
            <a:extLst>
              <a:ext uri="{FF2B5EF4-FFF2-40B4-BE49-F238E27FC236}">
                <a16:creationId xmlns:a16="http://schemas.microsoft.com/office/drawing/2014/main" id="{77DCCFF4-C3DD-4C39-8506-2BB870FB6B84}"/>
              </a:ext>
            </a:extLst>
          </p:cNvPr>
          <p:cNvSpPr txBox="1"/>
          <p:nvPr/>
        </p:nvSpPr>
        <p:spPr>
          <a:xfrm>
            <a:off x="6724282" y="3703114"/>
            <a:ext cx="1069524" cy="369332"/>
          </a:xfrm>
          <a:prstGeom prst="rect">
            <a:avLst/>
          </a:prstGeom>
          <a:noFill/>
        </p:spPr>
        <p:txBody>
          <a:bodyPr wrap="none" rtlCol="0">
            <a:spAutoFit/>
          </a:bodyPr>
          <a:lstStyle/>
          <a:p>
            <a:r>
              <a:rPr lang="en-US"/>
              <a:t>95.84 pm</a:t>
            </a:r>
          </a:p>
        </p:txBody>
      </p:sp>
      <p:pic>
        <p:nvPicPr>
          <p:cNvPr id="48" name="Picture 47">
            <a:extLst>
              <a:ext uri="{FF2B5EF4-FFF2-40B4-BE49-F238E27FC236}">
                <a16:creationId xmlns:a16="http://schemas.microsoft.com/office/drawing/2014/main" id="{A2623E83-A442-404D-82D8-2240BB386112}"/>
              </a:ext>
            </a:extLst>
          </p:cNvPr>
          <p:cNvPicPr>
            <a:picLocks noChangeAspect="1"/>
          </p:cNvPicPr>
          <p:nvPr/>
        </p:nvPicPr>
        <p:blipFill>
          <a:blip r:embed="rId9"/>
          <a:stretch>
            <a:fillRect/>
          </a:stretch>
        </p:blipFill>
        <p:spPr>
          <a:xfrm>
            <a:off x="6672402" y="5492565"/>
            <a:ext cx="1164437" cy="493819"/>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F74F6F-5684-4086-BFBF-EE55D7D52B00}"/>
                  </a:ext>
                </a:extLst>
              </p:cNvPr>
              <p:cNvSpPr>
                <a:spLocks noGrp="1"/>
              </p:cNvSpPr>
              <p:nvPr>
                <p:ph idx="1"/>
              </p:nvPr>
            </p:nvSpPr>
            <p:spPr>
              <a:xfrm>
                <a:off x="838200" y="1210594"/>
                <a:ext cx="10515600" cy="2141255"/>
              </a:xfrm>
            </p:spPr>
            <p:txBody>
              <a:bodyPr>
                <a:normAutofit fontScale="85000" lnSpcReduction="10000"/>
              </a:bodyPr>
              <a:lstStyle/>
              <a:p>
                <a:pPr marL="0" indent="0">
                  <a:buNone/>
                </a:pPr>
                <a:r>
                  <a:rPr lang="en-US" dirty="0">
                    <a:solidFill>
                      <a:schemeClr val="accent1">
                        <a:lumMod val="75000"/>
                      </a:schemeClr>
                    </a:solidFill>
                  </a:rPr>
                  <a:t>A water molecule can be modeled as two dipoles where the positive ends are at the same point and the negative ends are 151.5 picometers away from each other. </a:t>
                </a:r>
                <a14:m>
                  <m:oMath xmlns:m="http://schemas.openxmlformats.org/officeDocument/2006/math">
                    <m:sSub>
                      <m:sSubPr>
                        <m:ctrlPr>
                          <a:rPr lang="en-US"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𝑞</m:t>
                        </m:r>
                      </m:e>
                      <m:sub>
                        <m:r>
                          <a:rPr lang="en-US" b="0" i="1" smtClean="0">
                            <a:solidFill>
                              <a:schemeClr val="accent1">
                                <a:lumMod val="75000"/>
                              </a:schemeClr>
                            </a:solidFill>
                            <a:latin typeface="Cambria Math" panose="02040503050406030204" pitchFamily="18" charset="0"/>
                          </a:rPr>
                          <m:t>2</m:t>
                        </m:r>
                      </m:sub>
                    </m:sSub>
                  </m:oMath>
                </a14:m>
                <a:r>
                  <a:rPr lang="en-US" dirty="0">
                    <a:solidFill>
                      <a:schemeClr val="accent1">
                        <a:lumMod val="75000"/>
                      </a:schemeClr>
                    </a:solidFill>
                  </a:rPr>
                  <a:t> is the combined charge 2q at the oxygen molecule and </a:t>
                </a:r>
                <a14:m>
                  <m:oMath xmlns:m="http://schemas.openxmlformats.org/officeDocument/2006/math">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rPr>
                          <m:t>𝑞</m:t>
                        </m:r>
                      </m:e>
                      <m:sub>
                        <m:r>
                          <a:rPr lang="en-US" b="0" i="1" smtClean="0">
                            <a:solidFill>
                              <a:schemeClr val="accent1">
                                <a:lumMod val="75000"/>
                              </a:schemeClr>
                            </a:solidFill>
                            <a:latin typeface="Cambria Math" panose="02040503050406030204" pitchFamily="18" charset="0"/>
                          </a:rPr>
                          <m:t>1</m:t>
                        </m:r>
                      </m:sub>
                    </m:sSub>
                  </m:oMath>
                </a14:m>
                <a:r>
                  <a:rPr lang="en-US" dirty="0">
                    <a:solidFill>
                      <a:schemeClr val="accent1">
                        <a:lumMod val="75000"/>
                      </a:schemeClr>
                    </a:solidFill>
                  </a:rPr>
                  <a:t> are the individual charges q at the hydrogen molecules.</a:t>
                </a:r>
              </a:p>
              <a:p>
                <a:pPr marL="0" indent="0">
                  <a:buNone/>
                </a:pPr>
                <a:endParaRPr lang="en-US" dirty="0">
                  <a:solidFill>
                    <a:schemeClr val="accent1">
                      <a:lumMod val="75000"/>
                    </a:schemeClr>
                  </a:solidFill>
                </a:endParaRPr>
              </a:p>
              <a:p>
                <a:pPr marL="0" indent="0">
                  <a:buNone/>
                </a:pPr>
                <a:r>
                  <a:rPr lang="en-US" dirty="0">
                    <a:solidFill>
                      <a:schemeClr val="accent1">
                        <a:lumMod val="75000"/>
                      </a:schemeClr>
                    </a:solidFill>
                  </a:rPr>
                  <a:t>What is the direction of the electric field at point A due to the water molecule?</a:t>
                </a:r>
              </a:p>
              <a:p>
                <a:pPr marL="0" indent="0">
                  <a:buNone/>
                </a:pPr>
                <a:endParaRPr lang="en-US" dirty="0">
                  <a:solidFill>
                    <a:schemeClr val="accent1">
                      <a:lumMod val="75000"/>
                    </a:schemeClr>
                  </a:solidFill>
                </a:endParaRPr>
              </a:p>
            </p:txBody>
          </p:sp>
        </mc:Choice>
        <mc:Fallback xmlns="">
          <p:sp>
            <p:nvSpPr>
              <p:cNvPr id="3" name="Content Placeholder 2">
                <a:extLst>
                  <a:ext uri="{FF2B5EF4-FFF2-40B4-BE49-F238E27FC236}">
                    <a16:creationId xmlns:a16="http://schemas.microsoft.com/office/drawing/2014/main" id="{FEF74F6F-5684-4086-BFBF-EE55D7D52B00}"/>
                  </a:ext>
                </a:extLst>
              </p:cNvPr>
              <p:cNvSpPr>
                <a:spLocks noGrp="1" noRot="1" noChangeAspect="1" noMove="1" noResize="1" noEditPoints="1" noAdjustHandles="1" noChangeArrowheads="1" noChangeShapeType="1" noTextEdit="1"/>
              </p:cNvSpPr>
              <p:nvPr>
                <p:ph idx="1"/>
              </p:nvPr>
            </p:nvSpPr>
            <p:spPr>
              <a:xfrm>
                <a:off x="838200" y="1210594"/>
                <a:ext cx="10515600" cy="2141255"/>
              </a:xfrm>
              <a:blipFill>
                <a:blip r:embed="rId10"/>
                <a:stretch>
                  <a:fillRect l="-928" t="-5413" b="-5128"/>
                </a:stretch>
              </a:blipFill>
            </p:spPr>
            <p:txBody>
              <a:bodyPr/>
              <a:lstStyle/>
              <a:p>
                <a:r>
                  <a:rPr lang="en-CA">
                    <a:noFill/>
                  </a:rPr>
                  <a:t> </a:t>
                </a:r>
              </a:p>
            </p:txBody>
          </p:sp>
        </mc:Fallback>
      </mc:AlternateContent>
    </p:spTree>
    <p:extLst>
      <p:ext uri="{BB962C8B-B14F-4D97-AF65-F5344CB8AC3E}">
        <p14:creationId xmlns:p14="http://schemas.microsoft.com/office/powerpoint/2010/main" val="1375723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449D6B9-3AFA-496B-B995-64430E12DC46}"/>
              </a:ext>
            </a:extLst>
          </p:cNvPr>
          <p:cNvPicPr>
            <a:picLocks noChangeAspect="1"/>
          </p:cNvPicPr>
          <p:nvPr/>
        </p:nvPicPr>
        <p:blipFill>
          <a:blip r:embed="rId2"/>
          <a:stretch>
            <a:fillRect/>
          </a:stretch>
        </p:blipFill>
        <p:spPr>
          <a:xfrm>
            <a:off x="7821343" y="5837837"/>
            <a:ext cx="1066800" cy="742950"/>
          </a:xfrm>
          <a:prstGeom prst="rect">
            <a:avLst/>
          </a:prstGeom>
        </p:spPr>
      </p:pic>
      <p:pic>
        <p:nvPicPr>
          <p:cNvPr id="38" name="Picture 37">
            <a:extLst>
              <a:ext uri="{FF2B5EF4-FFF2-40B4-BE49-F238E27FC236}">
                <a16:creationId xmlns:a16="http://schemas.microsoft.com/office/drawing/2014/main" id="{92D8011A-EA49-45CF-98A3-B53AB4CFB025}"/>
              </a:ext>
            </a:extLst>
          </p:cNvPr>
          <p:cNvPicPr>
            <a:picLocks noChangeAspect="1"/>
          </p:cNvPicPr>
          <p:nvPr/>
        </p:nvPicPr>
        <p:blipFill>
          <a:blip r:embed="rId3"/>
          <a:stretch>
            <a:fillRect/>
          </a:stretch>
        </p:blipFill>
        <p:spPr>
          <a:xfrm>
            <a:off x="6034212" y="4613477"/>
            <a:ext cx="895475" cy="514422"/>
          </a:xfrm>
          <a:prstGeom prst="rect">
            <a:avLst/>
          </a:prstGeom>
        </p:spPr>
      </p:pic>
      <p:sp>
        <p:nvSpPr>
          <p:cNvPr id="2" name="Title 1">
            <a:extLst>
              <a:ext uri="{FF2B5EF4-FFF2-40B4-BE49-F238E27FC236}">
                <a16:creationId xmlns:a16="http://schemas.microsoft.com/office/drawing/2014/main" id="{FE286686-057B-46C6-BB8E-0CDCDB284206}"/>
              </a:ext>
            </a:extLst>
          </p:cNvPr>
          <p:cNvSpPr>
            <a:spLocks noGrp="1"/>
          </p:cNvSpPr>
          <p:nvPr>
            <p:ph type="title"/>
          </p:nvPr>
        </p:nvSpPr>
        <p:spPr>
          <a:xfrm>
            <a:off x="838200" y="184209"/>
            <a:ext cx="10515600" cy="993656"/>
          </a:xfrm>
        </p:spPr>
        <p:txBody>
          <a:bodyPr/>
          <a:lstStyle/>
          <a:p>
            <a:pPr algn="ctr"/>
            <a:r>
              <a:rPr lang="en-US" b="1"/>
              <a:t>Dipole Electric Fields, Part 1</a:t>
            </a:r>
            <a:endParaRPr lang="en-CA" b="1"/>
          </a:p>
        </p:txBody>
      </p:sp>
      <p:sp>
        <p:nvSpPr>
          <p:cNvPr id="4" name="TextBox 3">
            <a:extLst>
              <a:ext uri="{FF2B5EF4-FFF2-40B4-BE49-F238E27FC236}">
                <a16:creationId xmlns:a16="http://schemas.microsoft.com/office/drawing/2014/main" id="{AA1F9621-A6B8-4EA3-B63D-CDAFBD3BA3C4}"/>
              </a:ext>
            </a:extLst>
          </p:cNvPr>
          <p:cNvSpPr txBox="1"/>
          <p:nvPr/>
        </p:nvSpPr>
        <p:spPr>
          <a:xfrm>
            <a:off x="838200" y="3429000"/>
            <a:ext cx="1262269" cy="2805063"/>
          </a:xfrm>
          <a:prstGeom prst="rect">
            <a:avLst/>
          </a:prstGeom>
          <a:noFill/>
        </p:spPr>
        <p:txBody>
          <a:bodyPr wrap="none" rtlCol="0">
            <a:spAutoFit/>
          </a:bodyPr>
          <a:lstStyle/>
          <a:p>
            <a:pPr marL="342900" indent="-342900">
              <a:lnSpc>
                <a:spcPct val="150000"/>
              </a:lnSpc>
              <a:buAutoNum type="alphaUcParenR"/>
            </a:pPr>
            <a:r>
              <a:rPr lang="en-US" sz="2400">
                <a:solidFill>
                  <a:schemeClr val="accent1">
                    <a:lumMod val="75000"/>
                  </a:schemeClr>
                </a:solidFill>
              </a:rPr>
              <a:t>Up</a:t>
            </a:r>
          </a:p>
          <a:p>
            <a:pPr marL="342900" indent="-342900">
              <a:lnSpc>
                <a:spcPct val="150000"/>
              </a:lnSpc>
              <a:buAutoNum type="alphaUcParenR"/>
            </a:pPr>
            <a:r>
              <a:rPr lang="en-US" sz="2400">
                <a:solidFill>
                  <a:schemeClr val="accent1">
                    <a:lumMod val="75000"/>
                  </a:schemeClr>
                </a:solidFill>
              </a:rPr>
              <a:t>Down</a:t>
            </a:r>
          </a:p>
          <a:p>
            <a:pPr marL="342900" indent="-342900">
              <a:lnSpc>
                <a:spcPct val="150000"/>
              </a:lnSpc>
              <a:buAutoNum type="alphaUcParenR"/>
            </a:pPr>
            <a:r>
              <a:rPr lang="en-US" sz="2400">
                <a:solidFill>
                  <a:schemeClr val="accent1">
                    <a:lumMod val="75000"/>
                  </a:schemeClr>
                </a:solidFill>
              </a:rPr>
              <a:t>Left</a:t>
            </a:r>
          </a:p>
          <a:p>
            <a:pPr marL="342900" indent="-342900">
              <a:lnSpc>
                <a:spcPct val="150000"/>
              </a:lnSpc>
              <a:buAutoNum type="alphaUcParenR"/>
            </a:pPr>
            <a:r>
              <a:rPr lang="en-US" sz="2400">
                <a:solidFill>
                  <a:schemeClr val="accent1">
                    <a:lumMod val="75000"/>
                  </a:schemeClr>
                </a:solidFill>
              </a:rPr>
              <a:t>Right</a:t>
            </a:r>
          </a:p>
          <a:p>
            <a:pPr marL="342900" indent="-342900">
              <a:lnSpc>
                <a:spcPct val="150000"/>
              </a:lnSpc>
              <a:buAutoNum type="alphaUcParenR"/>
            </a:pPr>
            <a:r>
              <a:rPr lang="en-US" sz="2400">
                <a:solidFill>
                  <a:schemeClr val="accent1">
                    <a:lumMod val="75000"/>
                  </a:schemeClr>
                </a:solidFill>
              </a:rPr>
              <a:t>Zero</a:t>
            </a:r>
            <a:endParaRPr lang="en-CA" sz="2400">
              <a:solidFill>
                <a:schemeClr val="accent1">
                  <a:lumMod val="75000"/>
                </a:schemeClr>
              </a:solidFill>
            </a:endParaRPr>
          </a:p>
        </p:txBody>
      </p:sp>
      <p:cxnSp>
        <p:nvCxnSpPr>
          <p:cNvPr id="36" name="Straight Connector 35">
            <a:extLst>
              <a:ext uri="{FF2B5EF4-FFF2-40B4-BE49-F238E27FC236}">
                <a16:creationId xmlns:a16="http://schemas.microsoft.com/office/drawing/2014/main" id="{C1040A7B-40DF-4C67-9872-500FA797D4F8}"/>
              </a:ext>
            </a:extLst>
          </p:cNvPr>
          <p:cNvCxnSpPr>
            <a:cxnSpLocks/>
          </p:cNvCxnSpPr>
          <p:nvPr/>
        </p:nvCxnSpPr>
        <p:spPr>
          <a:xfrm>
            <a:off x="4025068" y="4896740"/>
            <a:ext cx="7772400"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10F055BB-9F98-4BF7-9855-A3ACB18A9EED}"/>
              </a:ext>
            </a:extLst>
          </p:cNvPr>
          <p:cNvPicPr>
            <a:picLocks noChangeAspect="1"/>
          </p:cNvPicPr>
          <p:nvPr/>
        </p:nvPicPr>
        <p:blipFill>
          <a:blip r:embed="rId2"/>
          <a:stretch>
            <a:fillRect/>
          </a:stretch>
        </p:blipFill>
        <p:spPr>
          <a:xfrm>
            <a:off x="7821343" y="2996414"/>
            <a:ext cx="1066800" cy="742950"/>
          </a:xfrm>
          <a:prstGeom prst="rect">
            <a:avLst/>
          </a:prstGeom>
        </p:spPr>
      </p:pic>
      <p:pic>
        <p:nvPicPr>
          <p:cNvPr id="39" name="Picture 38">
            <a:extLst>
              <a:ext uri="{FF2B5EF4-FFF2-40B4-BE49-F238E27FC236}">
                <a16:creationId xmlns:a16="http://schemas.microsoft.com/office/drawing/2014/main" id="{DB67A34C-1B97-462F-80F8-AF7AE50FC90D}"/>
              </a:ext>
            </a:extLst>
          </p:cNvPr>
          <p:cNvPicPr>
            <a:picLocks noChangeAspect="1"/>
          </p:cNvPicPr>
          <p:nvPr/>
        </p:nvPicPr>
        <p:blipFill>
          <a:blip r:embed="rId4"/>
          <a:stretch>
            <a:fillRect/>
          </a:stretch>
        </p:blipFill>
        <p:spPr>
          <a:xfrm rot="5400000">
            <a:off x="8349504" y="3697862"/>
            <a:ext cx="371983" cy="335645"/>
          </a:xfrm>
          <a:prstGeom prst="rect">
            <a:avLst/>
          </a:prstGeom>
        </p:spPr>
      </p:pic>
      <p:pic>
        <p:nvPicPr>
          <p:cNvPr id="40" name="Picture 39">
            <a:extLst>
              <a:ext uri="{FF2B5EF4-FFF2-40B4-BE49-F238E27FC236}">
                <a16:creationId xmlns:a16="http://schemas.microsoft.com/office/drawing/2014/main" id="{8858F291-9E59-4751-80F6-0192340BDC3E}"/>
              </a:ext>
            </a:extLst>
          </p:cNvPr>
          <p:cNvPicPr>
            <a:picLocks noChangeAspect="1"/>
          </p:cNvPicPr>
          <p:nvPr/>
        </p:nvPicPr>
        <p:blipFill>
          <a:blip r:embed="rId5"/>
          <a:stretch>
            <a:fillRect/>
          </a:stretch>
        </p:blipFill>
        <p:spPr>
          <a:xfrm rot="581265">
            <a:off x="6888914" y="5070644"/>
            <a:ext cx="1559195" cy="904070"/>
          </a:xfrm>
          <a:prstGeom prst="rect">
            <a:avLst/>
          </a:prstGeom>
        </p:spPr>
      </p:pic>
      <p:pic>
        <p:nvPicPr>
          <p:cNvPr id="41" name="Picture 40">
            <a:extLst>
              <a:ext uri="{FF2B5EF4-FFF2-40B4-BE49-F238E27FC236}">
                <a16:creationId xmlns:a16="http://schemas.microsoft.com/office/drawing/2014/main" id="{31165E58-3A87-4A19-B8D5-C5B4E105CD1A}"/>
              </a:ext>
            </a:extLst>
          </p:cNvPr>
          <p:cNvPicPr>
            <a:picLocks noChangeAspect="1"/>
          </p:cNvPicPr>
          <p:nvPr/>
        </p:nvPicPr>
        <p:blipFill>
          <a:blip r:embed="rId6"/>
          <a:stretch>
            <a:fillRect/>
          </a:stretch>
        </p:blipFill>
        <p:spPr>
          <a:xfrm rot="16877217">
            <a:off x="6821092" y="3594772"/>
            <a:ext cx="1694835" cy="1158340"/>
          </a:xfrm>
          <a:prstGeom prst="rect">
            <a:avLst/>
          </a:prstGeom>
        </p:spPr>
      </p:pic>
      <p:pic>
        <p:nvPicPr>
          <p:cNvPr id="42" name="Picture 41">
            <a:extLst>
              <a:ext uri="{FF2B5EF4-FFF2-40B4-BE49-F238E27FC236}">
                <a16:creationId xmlns:a16="http://schemas.microsoft.com/office/drawing/2014/main" id="{BDA0EAFA-774E-41B6-9F28-CF7780FD2C1E}"/>
              </a:ext>
            </a:extLst>
          </p:cNvPr>
          <p:cNvPicPr>
            <a:picLocks noChangeAspect="1"/>
          </p:cNvPicPr>
          <p:nvPr/>
        </p:nvPicPr>
        <p:blipFill>
          <a:blip r:embed="rId7"/>
          <a:stretch>
            <a:fillRect/>
          </a:stretch>
        </p:blipFill>
        <p:spPr>
          <a:xfrm rot="10800000">
            <a:off x="8323215" y="5651893"/>
            <a:ext cx="341406" cy="371888"/>
          </a:xfrm>
          <a:prstGeom prst="rect">
            <a:avLst/>
          </a:prstGeom>
        </p:spPr>
      </p:pic>
      <p:pic>
        <p:nvPicPr>
          <p:cNvPr id="43" name="Picture 42">
            <a:extLst>
              <a:ext uri="{FF2B5EF4-FFF2-40B4-BE49-F238E27FC236}">
                <a16:creationId xmlns:a16="http://schemas.microsoft.com/office/drawing/2014/main" id="{6FA73BC0-AD55-4094-8B1D-C46A2D94BD31}"/>
              </a:ext>
            </a:extLst>
          </p:cNvPr>
          <p:cNvPicPr>
            <a:picLocks noChangeAspect="1"/>
          </p:cNvPicPr>
          <p:nvPr/>
        </p:nvPicPr>
        <p:blipFill>
          <a:blip r:embed="rId6"/>
          <a:stretch>
            <a:fillRect/>
          </a:stretch>
        </p:blipFill>
        <p:spPr>
          <a:xfrm rot="1543128">
            <a:off x="7934320" y="3819116"/>
            <a:ext cx="1177654" cy="2030394"/>
          </a:xfrm>
          <a:prstGeom prst="rect">
            <a:avLst/>
          </a:prstGeom>
        </p:spPr>
      </p:pic>
      <p:sp>
        <p:nvSpPr>
          <p:cNvPr id="44" name="TextBox 43">
            <a:extLst>
              <a:ext uri="{FF2B5EF4-FFF2-40B4-BE49-F238E27FC236}">
                <a16:creationId xmlns:a16="http://schemas.microsoft.com/office/drawing/2014/main" id="{4E323369-E398-48D5-AE4C-DA64795BB3D8}"/>
              </a:ext>
            </a:extLst>
          </p:cNvPr>
          <p:cNvSpPr txBox="1"/>
          <p:nvPr/>
        </p:nvSpPr>
        <p:spPr>
          <a:xfrm>
            <a:off x="8662765" y="3855252"/>
            <a:ext cx="1069524" cy="369332"/>
          </a:xfrm>
          <a:prstGeom prst="rect">
            <a:avLst/>
          </a:prstGeom>
          <a:noFill/>
        </p:spPr>
        <p:txBody>
          <a:bodyPr wrap="none" rtlCol="0">
            <a:spAutoFit/>
          </a:bodyPr>
          <a:lstStyle/>
          <a:p>
            <a:r>
              <a:rPr lang="en-US"/>
              <a:t>151.5 pm</a:t>
            </a:r>
            <a:endParaRPr lang="en-CA"/>
          </a:p>
        </p:txBody>
      </p:sp>
      <p:pic>
        <p:nvPicPr>
          <p:cNvPr id="45" name="Picture 44">
            <a:extLst>
              <a:ext uri="{FF2B5EF4-FFF2-40B4-BE49-F238E27FC236}">
                <a16:creationId xmlns:a16="http://schemas.microsoft.com/office/drawing/2014/main" id="{2EE933D3-CF71-49BE-A683-6EAAD1FC5D61}"/>
              </a:ext>
            </a:extLst>
          </p:cNvPr>
          <p:cNvPicPr>
            <a:picLocks noChangeAspect="1"/>
          </p:cNvPicPr>
          <p:nvPr/>
        </p:nvPicPr>
        <p:blipFill>
          <a:blip r:embed="rId8"/>
          <a:stretch>
            <a:fillRect/>
          </a:stretch>
        </p:blipFill>
        <p:spPr>
          <a:xfrm flipH="1">
            <a:off x="4590287" y="4831114"/>
            <a:ext cx="119317" cy="114786"/>
          </a:xfrm>
          <a:prstGeom prst="rect">
            <a:avLst/>
          </a:prstGeom>
        </p:spPr>
      </p:pic>
      <p:sp>
        <p:nvSpPr>
          <p:cNvPr id="46" name="TextBox 45">
            <a:extLst>
              <a:ext uri="{FF2B5EF4-FFF2-40B4-BE49-F238E27FC236}">
                <a16:creationId xmlns:a16="http://schemas.microsoft.com/office/drawing/2014/main" id="{25B66C46-071F-48BC-B556-8638A6FB6864}"/>
              </a:ext>
            </a:extLst>
          </p:cNvPr>
          <p:cNvSpPr txBox="1"/>
          <p:nvPr/>
        </p:nvSpPr>
        <p:spPr>
          <a:xfrm>
            <a:off x="4505514" y="4539804"/>
            <a:ext cx="288862" cy="307777"/>
          </a:xfrm>
          <a:prstGeom prst="rect">
            <a:avLst/>
          </a:prstGeom>
          <a:noFill/>
        </p:spPr>
        <p:txBody>
          <a:bodyPr wrap="square" rtlCol="0">
            <a:spAutoFit/>
          </a:bodyPr>
          <a:lstStyle/>
          <a:p>
            <a:r>
              <a:rPr lang="en-US" sz="1400">
                <a:solidFill>
                  <a:schemeClr val="accent1">
                    <a:lumMod val="75000"/>
                  </a:schemeClr>
                </a:solidFill>
              </a:rPr>
              <a:t>A</a:t>
            </a:r>
            <a:endParaRPr lang="en-CA" sz="1400">
              <a:solidFill>
                <a:schemeClr val="accent1">
                  <a:lumMod val="75000"/>
                </a:schemeClr>
              </a:solidFill>
            </a:endParaRPr>
          </a:p>
        </p:txBody>
      </p:sp>
      <p:sp>
        <p:nvSpPr>
          <p:cNvPr id="47" name="TextBox 46">
            <a:extLst>
              <a:ext uri="{FF2B5EF4-FFF2-40B4-BE49-F238E27FC236}">
                <a16:creationId xmlns:a16="http://schemas.microsoft.com/office/drawing/2014/main" id="{77DCCFF4-C3DD-4C39-8506-2BB870FB6B84}"/>
              </a:ext>
            </a:extLst>
          </p:cNvPr>
          <p:cNvSpPr txBox="1"/>
          <p:nvPr/>
        </p:nvSpPr>
        <p:spPr>
          <a:xfrm>
            <a:off x="6724282" y="3703114"/>
            <a:ext cx="1069524" cy="369332"/>
          </a:xfrm>
          <a:prstGeom prst="rect">
            <a:avLst/>
          </a:prstGeom>
          <a:noFill/>
        </p:spPr>
        <p:txBody>
          <a:bodyPr wrap="none" rtlCol="0">
            <a:spAutoFit/>
          </a:bodyPr>
          <a:lstStyle/>
          <a:p>
            <a:r>
              <a:rPr lang="en-US"/>
              <a:t>95.84 pm</a:t>
            </a:r>
          </a:p>
        </p:txBody>
      </p:sp>
      <p:pic>
        <p:nvPicPr>
          <p:cNvPr id="48" name="Picture 47">
            <a:extLst>
              <a:ext uri="{FF2B5EF4-FFF2-40B4-BE49-F238E27FC236}">
                <a16:creationId xmlns:a16="http://schemas.microsoft.com/office/drawing/2014/main" id="{A2623E83-A442-404D-82D8-2240BB386112}"/>
              </a:ext>
            </a:extLst>
          </p:cNvPr>
          <p:cNvPicPr>
            <a:picLocks noChangeAspect="1"/>
          </p:cNvPicPr>
          <p:nvPr/>
        </p:nvPicPr>
        <p:blipFill>
          <a:blip r:embed="rId9"/>
          <a:stretch>
            <a:fillRect/>
          </a:stretch>
        </p:blipFill>
        <p:spPr>
          <a:xfrm>
            <a:off x="6672402" y="5492565"/>
            <a:ext cx="1164437" cy="493819"/>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F74F6F-5684-4086-BFBF-EE55D7D52B00}"/>
                  </a:ext>
                </a:extLst>
              </p:cNvPr>
              <p:cNvSpPr>
                <a:spLocks noGrp="1"/>
              </p:cNvSpPr>
              <p:nvPr>
                <p:ph idx="1"/>
              </p:nvPr>
            </p:nvSpPr>
            <p:spPr>
              <a:xfrm>
                <a:off x="838200" y="1210594"/>
                <a:ext cx="10515600" cy="2141255"/>
              </a:xfrm>
            </p:spPr>
            <p:txBody>
              <a:bodyPr>
                <a:normAutofit fontScale="85000" lnSpcReduction="10000"/>
              </a:bodyPr>
              <a:lstStyle/>
              <a:p>
                <a:pPr marL="0" indent="0">
                  <a:buNone/>
                </a:pPr>
                <a:r>
                  <a:rPr lang="en-US" dirty="0">
                    <a:solidFill>
                      <a:schemeClr val="accent1">
                        <a:lumMod val="75000"/>
                      </a:schemeClr>
                    </a:solidFill>
                  </a:rPr>
                  <a:t>A water molecule can be modeled as two dipoles where the positive ends are at the same point and the negative ends are 151.5 picometers away from each other. </a:t>
                </a:r>
                <a14:m>
                  <m:oMath xmlns:m="http://schemas.openxmlformats.org/officeDocument/2006/math">
                    <m:sSub>
                      <m:sSubPr>
                        <m:ctrlPr>
                          <a:rPr lang="en-US"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𝑞</m:t>
                        </m:r>
                      </m:e>
                      <m:sub>
                        <m:r>
                          <a:rPr lang="en-US" b="0" i="1" smtClean="0">
                            <a:solidFill>
                              <a:schemeClr val="accent1">
                                <a:lumMod val="75000"/>
                              </a:schemeClr>
                            </a:solidFill>
                            <a:latin typeface="Cambria Math" panose="02040503050406030204" pitchFamily="18" charset="0"/>
                          </a:rPr>
                          <m:t>2</m:t>
                        </m:r>
                      </m:sub>
                    </m:sSub>
                  </m:oMath>
                </a14:m>
                <a:r>
                  <a:rPr lang="en-US" dirty="0">
                    <a:solidFill>
                      <a:schemeClr val="accent1">
                        <a:lumMod val="75000"/>
                      </a:schemeClr>
                    </a:solidFill>
                  </a:rPr>
                  <a:t> is the combined charge 2q at the oxygen molecule and </a:t>
                </a:r>
                <a14:m>
                  <m:oMath xmlns:m="http://schemas.openxmlformats.org/officeDocument/2006/math">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rPr>
                          <m:t>𝑞</m:t>
                        </m:r>
                      </m:e>
                      <m:sub>
                        <m:r>
                          <a:rPr lang="en-US" b="0" i="1" smtClean="0">
                            <a:solidFill>
                              <a:schemeClr val="accent1">
                                <a:lumMod val="75000"/>
                              </a:schemeClr>
                            </a:solidFill>
                            <a:latin typeface="Cambria Math" panose="02040503050406030204" pitchFamily="18" charset="0"/>
                          </a:rPr>
                          <m:t>1</m:t>
                        </m:r>
                      </m:sub>
                    </m:sSub>
                  </m:oMath>
                </a14:m>
                <a:r>
                  <a:rPr lang="en-US" dirty="0">
                    <a:solidFill>
                      <a:schemeClr val="accent1">
                        <a:lumMod val="75000"/>
                      </a:schemeClr>
                    </a:solidFill>
                  </a:rPr>
                  <a:t> are the individual charges q at the hydrogen molecules.</a:t>
                </a:r>
              </a:p>
              <a:p>
                <a:pPr marL="0" indent="0">
                  <a:buNone/>
                </a:pPr>
                <a:endParaRPr lang="en-US" dirty="0">
                  <a:solidFill>
                    <a:schemeClr val="accent1">
                      <a:lumMod val="75000"/>
                    </a:schemeClr>
                  </a:solidFill>
                </a:endParaRPr>
              </a:p>
              <a:p>
                <a:pPr marL="0" indent="0">
                  <a:buNone/>
                </a:pPr>
                <a:r>
                  <a:rPr lang="en-US" dirty="0">
                    <a:solidFill>
                      <a:schemeClr val="accent1">
                        <a:lumMod val="75000"/>
                      </a:schemeClr>
                    </a:solidFill>
                  </a:rPr>
                  <a:t>What is the direction of the electric field at point A due to the water molecule?</a:t>
                </a:r>
              </a:p>
              <a:p>
                <a:pPr marL="0" indent="0">
                  <a:buNone/>
                </a:pPr>
                <a:endParaRPr lang="en-US" dirty="0">
                  <a:solidFill>
                    <a:schemeClr val="accent1">
                      <a:lumMod val="75000"/>
                    </a:schemeClr>
                  </a:solidFill>
                </a:endParaRPr>
              </a:p>
            </p:txBody>
          </p:sp>
        </mc:Choice>
        <mc:Fallback xmlns="">
          <p:sp>
            <p:nvSpPr>
              <p:cNvPr id="3" name="Content Placeholder 2">
                <a:extLst>
                  <a:ext uri="{FF2B5EF4-FFF2-40B4-BE49-F238E27FC236}">
                    <a16:creationId xmlns:a16="http://schemas.microsoft.com/office/drawing/2014/main" id="{FEF74F6F-5684-4086-BFBF-EE55D7D52B00}"/>
                  </a:ext>
                </a:extLst>
              </p:cNvPr>
              <p:cNvSpPr>
                <a:spLocks noGrp="1" noRot="1" noChangeAspect="1" noMove="1" noResize="1" noEditPoints="1" noAdjustHandles="1" noChangeArrowheads="1" noChangeShapeType="1" noTextEdit="1"/>
              </p:cNvSpPr>
              <p:nvPr>
                <p:ph idx="1"/>
              </p:nvPr>
            </p:nvSpPr>
            <p:spPr>
              <a:xfrm>
                <a:off x="838200" y="1210594"/>
                <a:ext cx="10515600" cy="2141255"/>
              </a:xfrm>
              <a:blipFill>
                <a:blip r:embed="rId10"/>
                <a:stretch>
                  <a:fillRect l="-928" t="-5413" b="-5128"/>
                </a:stretch>
              </a:blipFill>
            </p:spPr>
            <p:txBody>
              <a:bodyPr/>
              <a:lstStyle/>
              <a:p>
                <a:r>
                  <a:rPr lang="en-CA">
                    <a:noFill/>
                  </a:rPr>
                  <a:t> </a:t>
                </a:r>
              </a:p>
            </p:txBody>
          </p:sp>
        </mc:Fallback>
      </mc:AlternateContent>
      <p:pic>
        <p:nvPicPr>
          <p:cNvPr id="19" name="Picture 18">
            <a:extLst>
              <a:ext uri="{FF2B5EF4-FFF2-40B4-BE49-F238E27FC236}">
                <a16:creationId xmlns:a16="http://schemas.microsoft.com/office/drawing/2014/main" id="{7AD39E58-6FFB-414E-B9F1-B9F85D9C58C3}"/>
              </a:ext>
            </a:extLst>
          </p:cNvPr>
          <p:cNvPicPr>
            <a:picLocks noChangeAspect="1"/>
          </p:cNvPicPr>
          <p:nvPr/>
        </p:nvPicPr>
        <p:blipFill>
          <a:blip r:embed="rId8"/>
          <a:stretch>
            <a:fillRect/>
          </a:stretch>
        </p:blipFill>
        <p:spPr>
          <a:xfrm flipH="1">
            <a:off x="4590287" y="4831114"/>
            <a:ext cx="119317" cy="114786"/>
          </a:xfrm>
          <a:prstGeom prst="rect">
            <a:avLst/>
          </a:prstGeom>
        </p:spPr>
      </p:pic>
      <p:sp>
        <p:nvSpPr>
          <p:cNvPr id="20" name="TextBox 19">
            <a:extLst>
              <a:ext uri="{FF2B5EF4-FFF2-40B4-BE49-F238E27FC236}">
                <a16:creationId xmlns:a16="http://schemas.microsoft.com/office/drawing/2014/main" id="{3A478606-7FF2-4531-90CB-94DC3648F88B}"/>
              </a:ext>
            </a:extLst>
          </p:cNvPr>
          <p:cNvSpPr txBox="1"/>
          <p:nvPr/>
        </p:nvSpPr>
        <p:spPr>
          <a:xfrm>
            <a:off x="4505514" y="4539804"/>
            <a:ext cx="288862" cy="307777"/>
          </a:xfrm>
          <a:prstGeom prst="rect">
            <a:avLst/>
          </a:prstGeom>
          <a:noFill/>
        </p:spPr>
        <p:txBody>
          <a:bodyPr wrap="square" rtlCol="0">
            <a:spAutoFit/>
          </a:bodyPr>
          <a:lstStyle/>
          <a:p>
            <a:r>
              <a:rPr lang="en-US" sz="1400">
                <a:solidFill>
                  <a:schemeClr val="accent1">
                    <a:lumMod val="75000"/>
                  </a:schemeClr>
                </a:solidFill>
              </a:rPr>
              <a:t>A</a:t>
            </a:r>
            <a:endParaRPr lang="en-CA" sz="1400">
              <a:solidFill>
                <a:schemeClr val="accent1">
                  <a:lumMod val="75000"/>
                </a:schemeClr>
              </a:solidFill>
            </a:endParaRPr>
          </a:p>
        </p:txBody>
      </p:sp>
      <p:sp>
        <p:nvSpPr>
          <p:cNvPr id="22" name="Arrow: Left 21">
            <a:extLst>
              <a:ext uri="{FF2B5EF4-FFF2-40B4-BE49-F238E27FC236}">
                <a16:creationId xmlns:a16="http://schemas.microsoft.com/office/drawing/2014/main" id="{83C0B297-EBEA-44B7-B64F-A00DBA8A98B5}"/>
              </a:ext>
            </a:extLst>
          </p:cNvPr>
          <p:cNvSpPr/>
          <p:nvPr/>
        </p:nvSpPr>
        <p:spPr>
          <a:xfrm>
            <a:off x="4088536" y="4803623"/>
            <a:ext cx="496755" cy="202061"/>
          </a:xfrm>
          <a:prstGeom prst="leftArrow">
            <a:avLst>
              <a:gd name="adj1" fmla="val 24859"/>
              <a:gd name="adj2" fmla="val 9713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Arrow: Left 22">
            <a:extLst>
              <a:ext uri="{FF2B5EF4-FFF2-40B4-BE49-F238E27FC236}">
                <a16:creationId xmlns:a16="http://schemas.microsoft.com/office/drawing/2014/main" id="{46877FF3-95D0-4D8C-8C91-E61F206202CB}"/>
              </a:ext>
            </a:extLst>
          </p:cNvPr>
          <p:cNvSpPr/>
          <p:nvPr/>
        </p:nvSpPr>
        <p:spPr>
          <a:xfrm rot="10800000">
            <a:off x="4721788" y="4799977"/>
            <a:ext cx="1074326" cy="202061"/>
          </a:xfrm>
          <a:prstGeom prst="leftArrow">
            <a:avLst>
              <a:gd name="adj1" fmla="val 24859"/>
              <a:gd name="adj2" fmla="val 97139"/>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Arrow: Left 23">
            <a:extLst>
              <a:ext uri="{FF2B5EF4-FFF2-40B4-BE49-F238E27FC236}">
                <a16:creationId xmlns:a16="http://schemas.microsoft.com/office/drawing/2014/main" id="{B621DBE1-3E64-4B1D-8B36-1953CEFD7277}"/>
              </a:ext>
            </a:extLst>
          </p:cNvPr>
          <p:cNvSpPr/>
          <p:nvPr/>
        </p:nvSpPr>
        <p:spPr>
          <a:xfrm rot="20565410">
            <a:off x="4007953" y="4949738"/>
            <a:ext cx="597079" cy="202061"/>
          </a:xfrm>
          <a:prstGeom prst="leftArrow">
            <a:avLst>
              <a:gd name="adj1" fmla="val 24859"/>
              <a:gd name="adj2" fmla="val 9713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0F40399-2F36-49EA-9EE4-1EE7708E43D9}"/>
                  </a:ext>
                </a:extLst>
              </p:cNvPr>
              <p:cNvSpPr txBox="1"/>
              <p:nvPr/>
            </p:nvSpPr>
            <p:spPr>
              <a:xfrm>
                <a:off x="5699543" y="4313617"/>
                <a:ext cx="659348" cy="341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00FF"/>
                              </a:solidFill>
                              <a:latin typeface="Cambria Math" panose="02040503050406030204" pitchFamily="18" charset="0"/>
                            </a:rPr>
                          </m:ctrlPr>
                        </m:sSubPr>
                        <m:e>
                          <m:acc>
                            <m:accPr>
                              <m:chr m:val="⃗"/>
                              <m:ctrlPr>
                                <a:rPr lang="en-US" b="1" i="1" smtClean="0">
                                  <a:solidFill>
                                    <a:srgbClr val="0000FF"/>
                                  </a:solidFill>
                                  <a:latin typeface="Cambria Math" panose="02040503050406030204" pitchFamily="18" charset="0"/>
                                </a:rPr>
                              </m:ctrlPr>
                            </m:accPr>
                            <m:e>
                              <m:r>
                                <a:rPr lang="en-US" b="1" i="1" smtClean="0">
                                  <a:solidFill>
                                    <a:srgbClr val="0000FF"/>
                                  </a:solidFill>
                                  <a:latin typeface="Cambria Math" panose="02040503050406030204" pitchFamily="18" charset="0"/>
                                </a:rPr>
                                <m:t>𝑬</m:t>
                              </m:r>
                            </m:e>
                          </m:acc>
                        </m:e>
                        <m:sub>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panose="02040503050406030204" pitchFamily="18" charset="0"/>
                                </a:rPr>
                                <m:t>𝒒</m:t>
                              </m:r>
                            </m:e>
                            <m:sub>
                              <m:r>
                                <a:rPr lang="en-US" b="1" i="1" smtClean="0">
                                  <a:solidFill>
                                    <a:srgbClr val="0000FF"/>
                                  </a:solidFill>
                                  <a:latin typeface="Cambria Math" panose="02040503050406030204" pitchFamily="18" charset="0"/>
                                </a:rPr>
                                <m:t>𝟐</m:t>
                              </m:r>
                              <m:r>
                                <a:rPr lang="en-US" b="1" i="1" smtClean="0">
                                  <a:solidFill>
                                    <a:srgbClr val="0000FF"/>
                                  </a:solidFill>
                                  <a:latin typeface="Cambria Math" panose="02040503050406030204" pitchFamily="18" charset="0"/>
                                </a:rPr>
                                <m:t> </m:t>
                              </m:r>
                              <m:r>
                                <a:rPr lang="en-US" b="1" i="1" smtClean="0">
                                  <a:solidFill>
                                    <a:srgbClr val="0000FF"/>
                                  </a:solidFill>
                                  <a:latin typeface="Cambria Math" panose="02040503050406030204" pitchFamily="18" charset="0"/>
                                </a:rPr>
                                <m:t>𝒏𝒆𝒕</m:t>
                              </m:r>
                            </m:sub>
                          </m:sSub>
                        </m:sub>
                      </m:sSub>
                    </m:oMath>
                  </m:oMathPara>
                </a14:m>
                <a:endParaRPr lang="en-CA" b="1" dirty="0"/>
              </a:p>
            </p:txBody>
          </p:sp>
        </mc:Choice>
        <mc:Fallback xmlns="">
          <p:sp>
            <p:nvSpPr>
              <p:cNvPr id="26" name="TextBox 25">
                <a:extLst>
                  <a:ext uri="{FF2B5EF4-FFF2-40B4-BE49-F238E27FC236}">
                    <a16:creationId xmlns:a16="http://schemas.microsoft.com/office/drawing/2014/main" id="{70F40399-2F36-49EA-9EE4-1EE7708E43D9}"/>
                  </a:ext>
                </a:extLst>
              </p:cNvPr>
              <p:cNvSpPr txBox="1">
                <a:spLocks noRot="1" noChangeAspect="1" noMove="1" noResize="1" noEditPoints="1" noAdjustHandles="1" noChangeArrowheads="1" noChangeShapeType="1" noTextEdit="1"/>
              </p:cNvSpPr>
              <p:nvPr/>
            </p:nvSpPr>
            <p:spPr>
              <a:xfrm>
                <a:off x="5699543" y="4313617"/>
                <a:ext cx="659348" cy="341953"/>
              </a:xfrm>
              <a:prstGeom prst="rect">
                <a:avLst/>
              </a:prstGeom>
              <a:blipFill>
                <a:blip r:embed="rId11"/>
                <a:stretch>
                  <a:fillRect l="-8333" r="-926" b="-1785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FED2421-E3B8-4930-A25E-8F3AD9EDC86A}"/>
                  </a:ext>
                </a:extLst>
              </p:cNvPr>
              <p:cNvSpPr txBox="1"/>
              <p:nvPr/>
            </p:nvSpPr>
            <p:spPr>
              <a:xfrm>
                <a:off x="3237196" y="4696321"/>
                <a:ext cx="659348" cy="3419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acc>
                            <m:accPr>
                              <m:chr m:val="⃗"/>
                              <m:ctrlPr>
                                <a:rPr lang="en-US" b="1" i="1" smtClean="0">
                                  <a:solidFill>
                                    <a:srgbClr val="FF0000"/>
                                  </a:solidFill>
                                  <a:latin typeface="Cambria Math" panose="02040503050406030204" pitchFamily="18" charset="0"/>
                                </a:rPr>
                              </m:ctrlPr>
                            </m:accPr>
                            <m:e>
                              <m:r>
                                <a:rPr lang="en-US" b="1" i="1" smtClean="0">
                                  <a:solidFill>
                                    <a:srgbClr val="FF0000"/>
                                  </a:solidFill>
                                  <a:latin typeface="Cambria Math" panose="02040503050406030204" pitchFamily="18" charset="0"/>
                                </a:rPr>
                                <m:t>𝑬</m:t>
                              </m:r>
                            </m:e>
                          </m:acc>
                        </m:e>
                        <m:sub>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𝒒</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𝒏𝒆𝒕</m:t>
                              </m:r>
                            </m:sub>
                          </m:sSub>
                        </m:sub>
                      </m:sSub>
                    </m:oMath>
                  </m:oMathPara>
                </a14:m>
                <a:endParaRPr lang="en-CA" b="1" dirty="0">
                  <a:solidFill>
                    <a:srgbClr val="FF0000"/>
                  </a:solidFill>
                </a:endParaRPr>
              </a:p>
            </p:txBody>
          </p:sp>
        </mc:Choice>
        <mc:Fallback xmlns="">
          <p:sp>
            <p:nvSpPr>
              <p:cNvPr id="27" name="TextBox 26">
                <a:extLst>
                  <a:ext uri="{FF2B5EF4-FFF2-40B4-BE49-F238E27FC236}">
                    <a16:creationId xmlns:a16="http://schemas.microsoft.com/office/drawing/2014/main" id="{4FED2421-E3B8-4930-A25E-8F3AD9EDC86A}"/>
                  </a:ext>
                </a:extLst>
              </p:cNvPr>
              <p:cNvSpPr txBox="1">
                <a:spLocks noRot="1" noChangeAspect="1" noMove="1" noResize="1" noEditPoints="1" noAdjustHandles="1" noChangeArrowheads="1" noChangeShapeType="1" noTextEdit="1"/>
              </p:cNvSpPr>
              <p:nvPr/>
            </p:nvSpPr>
            <p:spPr>
              <a:xfrm>
                <a:off x="3237196" y="4696321"/>
                <a:ext cx="659348" cy="341953"/>
              </a:xfrm>
              <a:prstGeom prst="rect">
                <a:avLst/>
              </a:prstGeom>
              <a:blipFill>
                <a:blip r:embed="rId12"/>
                <a:stretch>
                  <a:fillRect l="-7407" r="-1852" b="-19643"/>
                </a:stretch>
              </a:blipFill>
            </p:spPr>
            <p:txBody>
              <a:bodyPr/>
              <a:lstStyle/>
              <a:p>
                <a:r>
                  <a:rPr lang="en-CA">
                    <a:noFill/>
                  </a:rPr>
                  <a:t> </a:t>
                </a:r>
              </a:p>
            </p:txBody>
          </p:sp>
        </mc:Fallback>
      </mc:AlternateContent>
      <p:sp>
        <p:nvSpPr>
          <p:cNvPr id="28" name="Arrow: Left 27">
            <a:extLst>
              <a:ext uri="{FF2B5EF4-FFF2-40B4-BE49-F238E27FC236}">
                <a16:creationId xmlns:a16="http://schemas.microsoft.com/office/drawing/2014/main" id="{DB4354EA-119E-4FC0-8B12-06A6EFB7A7F6}"/>
              </a:ext>
            </a:extLst>
          </p:cNvPr>
          <p:cNvSpPr/>
          <p:nvPr/>
        </p:nvSpPr>
        <p:spPr>
          <a:xfrm rot="1308844">
            <a:off x="3994444" y="4643506"/>
            <a:ext cx="597079" cy="202061"/>
          </a:xfrm>
          <a:prstGeom prst="leftArrow">
            <a:avLst>
              <a:gd name="adj1" fmla="val 24859"/>
              <a:gd name="adj2" fmla="val 9713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Oval 28">
            <a:extLst>
              <a:ext uri="{FF2B5EF4-FFF2-40B4-BE49-F238E27FC236}">
                <a16:creationId xmlns:a16="http://schemas.microsoft.com/office/drawing/2014/main" id="{48AC8EDD-6341-4120-BEA2-38B3E247CC94}"/>
              </a:ext>
            </a:extLst>
          </p:cNvPr>
          <p:cNvSpPr/>
          <p:nvPr/>
        </p:nvSpPr>
        <p:spPr>
          <a:xfrm>
            <a:off x="775429" y="5106170"/>
            <a:ext cx="1262269" cy="6174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72111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86686-057B-46C6-BB8E-0CDCDB284206}"/>
              </a:ext>
            </a:extLst>
          </p:cNvPr>
          <p:cNvSpPr>
            <a:spLocks noGrp="1"/>
          </p:cNvSpPr>
          <p:nvPr>
            <p:ph type="title"/>
          </p:nvPr>
        </p:nvSpPr>
        <p:spPr>
          <a:xfrm>
            <a:off x="838200" y="184209"/>
            <a:ext cx="10515600" cy="993656"/>
          </a:xfrm>
        </p:spPr>
        <p:txBody>
          <a:bodyPr/>
          <a:lstStyle/>
          <a:p>
            <a:pPr algn="ctr"/>
            <a:r>
              <a:rPr lang="en-US" b="1"/>
              <a:t>Dipole Electric Fields, Part 2</a:t>
            </a:r>
            <a:endParaRPr lang="en-CA" b="1"/>
          </a:p>
        </p:txBody>
      </p:sp>
      <p:sp>
        <p:nvSpPr>
          <p:cNvPr id="4" name="TextBox 3">
            <a:extLst>
              <a:ext uri="{FF2B5EF4-FFF2-40B4-BE49-F238E27FC236}">
                <a16:creationId xmlns:a16="http://schemas.microsoft.com/office/drawing/2014/main" id="{AA1F9621-A6B8-4EA3-B63D-CDAFBD3BA3C4}"/>
              </a:ext>
            </a:extLst>
          </p:cNvPr>
          <p:cNvSpPr txBox="1"/>
          <p:nvPr/>
        </p:nvSpPr>
        <p:spPr>
          <a:xfrm>
            <a:off x="838200" y="3429000"/>
            <a:ext cx="1262269" cy="2805063"/>
          </a:xfrm>
          <a:prstGeom prst="rect">
            <a:avLst/>
          </a:prstGeom>
          <a:noFill/>
        </p:spPr>
        <p:txBody>
          <a:bodyPr wrap="none" rtlCol="0">
            <a:spAutoFit/>
          </a:bodyPr>
          <a:lstStyle/>
          <a:p>
            <a:pPr marL="342900" indent="-342900">
              <a:lnSpc>
                <a:spcPct val="150000"/>
              </a:lnSpc>
              <a:buAutoNum type="alphaUcParenR"/>
            </a:pPr>
            <a:r>
              <a:rPr lang="en-US" sz="2400">
                <a:solidFill>
                  <a:schemeClr val="accent1">
                    <a:lumMod val="75000"/>
                  </a:schemeClr>
                </a:solidFill>
              </a:rPr>
              <a:t>Up</a:t>
            </a:r>
          </a:p>
          <a:p>
            <a:pPr marL="342900" indent="-342900">
              <a:lnSpc>
                <a:spcPct val="150000"/>
              </a:lnSpc>
              <a:buAutoNum type="alphaUcParenR"/>
            </a:pPr>
            <a:r>
              <a:rPr lang="en-US" sz="2400">
                <a:solidFill>
                  <a:schemeClr val="accent1">
                    <a:lumMod val="75000"/>
                  </a:schemeClr>
                </a:solidFill>
              </a:rPr>
              <a:t>Down</a:t>
            </a:r>
          </a:p>
          <a:p>
            <a:pPr marL="342900" indent="-342900">
              <a:lnSpc>
                <a:spcPct val="150000"/>
              </a:lnSpc>
              <a:buAutoNum type="alphaUcParenR"/>
            </a:pPr>
            <a:r>
              <a:rPr lang="en-US" sz="2400">
                <a:solidFill>
                  <a:schemeClr val="accent1">
                    <a:lumMod val="75000"/>
                  </a:schemeClr>
                </a:solidFill>
              </a:rPr>
              <a:t>Left</a:t>
            </a:r>
          </a:p>
          <a:p>
            <a:pPr marL="342900" indent="-342900">
              <a:lnSpc>
                <a:spcPct val="150000"/>
              </a:lnSpc>
              <a:buAutoNum type="alphaUcParenR"/>
            </a:pPr>
            <a:r>
              <a:rPr lang="en-US" sz="2400">
                <a:solidFill>
                  <a:schemeClr val="accent1">
                    <a:lumMod val="75000"/>
                  </a:schemeClr>
                </a:solidFill>
              </a:rPr>
              <a:t>Right</a:t>
            </a:r>
          </a:p>
          <a:p>
            <a:pPr marL="342900" indent="-342900">
              <a:lnSpc>
                <a:spcPct val="150000"/>
              </a:lnSpc>
              <a:buAutoNum type="alphaUcParenR"/>
            </a:pPr>
            <a:r>
              <a:rPr lang="en-US" sz="2400">
                <a:solidFill>
                  <a:schemeClr val="accent1">
                    <a:lumMod val="75000"/>
                  </a:schemeClr>
                </a:solidFill>
              </a:rPr>
              <a:t>Zero</a:t>
            </a:r>
            <a:endParaRPr lang="en-CA" sz="2400">
              <a:solidFill>
                <a:schemeClr val="accent1">
                  <a:lumMod val="75000"/>
                </a:schemeClr>
              </a:solidFill>
            </a:endParaRPr>
          </a:p>
        </p:txBody>
      </p:sp>
      <p:cxnSp>
        <p:nvCxnSpPr>
          <p:cNvPr id="15" name="Straight Connector 14">
            <a:extLst>
              <a:ext uri="{FF2B5EF4-FFF2-40B4-BE49-F238E27FC236}">
                <a16:creationId xmlns:a16="http://schemas.microsoft.com/office/drawing/2014/main" id="{6999C572-7614-49F0-ADF0-8FD69EE83097}"/>
              </a:ext>
            </a:extLst>
          </p:cNvPr>
          <p:cNvCxnSpPr>
            <a:cxnSpLocks/>
          </p:cNvCxnSpPr>
          <p:nvPr/>
        </p:nvCxnSpPr>
        <p:spPr>
          <a:xfrm>
            <a:off x="4025068" y="4896740"/>
            <a:ext cx="7772400" cy="0"/>
          </a:xfrm>
          <a:prstGeom prst="line">
            <a:avLst/>
          </a:prstGeom>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EA7A0344-5A08-4CF9-A580-DF053BDA4EBF}"/>
              </a:ext>
            </a:extLst>
          </p:cNvPr>
          <p:cNvPicPr>
            <a:picLocks noChangeAspect="1"/>
          </p:cNvPicPr>
          <p:nvPr/>
        </p:nvPicPr>
        <p:blipFill>
          <a:blip r:embed="rId2"/>
          <a:stretch>
            <a:fillRect/>
          </a:stretch>
        </p:blipFill>
        <p:spPr>
          <a:xfrm rot="1543128">
            <a:off x="7934320" y="3819116"/>
            <a:ext cx="1177654" cy="2030394"/>
          </a:xfrm>
          <a:prstGeom prst="rect">
            <a:avLst/>
          </a:prstGeom>
        </p:spPr>
      </p:pic>
      <p:sp>
        <p:nvSpPr>
          <p:cNvPr id="23" name="TextBox 22">
            <a:extLst>
              <a:ext uri="{FF2B5EF4-FFF2-40B4-BE49-F238E27FC236}">
                <a16:creationId xmlns:a16="http://schemas.microsoft.com/office/drawing/2014/main" id="{3BA06A25-6EDC-4874-95AA-C453B040A82B}"/>
              </a:ext>
            </a:extLst>
          </p:cNvPr>
          <p:cNvSpPr txBox="1"/>
          <p:nvPr/>
        </p:nvSpPr>
        <p:spPr>
          <a:xfrm>
            <a:off x="8662765" y="3855252"/>
            <a:ext cx="1069524" cy="369332"/>
          </a:xfrm>
          <a:prstGeom prst="rect">
            <a:avLst/>
          </a:prstGeom>
          <a:noFill/>
        </p:spPr>
        <p:txBody>
          <a:bodyPr wrap="none" rtlCol="0">
            <a:spAutoFit/>
          </a:bodyPr>
          <a:lstStyle/>
          <a:p>
            <a:r>
              <a:rPr lang="en-US"/>
              <a:t>151.5 pm</a:t>
            </a:r>
            <a:endParaRPr lang="en-CA"/>
          </a:p>
        </p:txBody>
      </p:sp>
      <p:sp>
        <p:nvSpPr>
          <p:cNvPr id="34" name="TextBox 33">
            <a:extLst>
              <a:ext uri="{FF2B5EF4-FFF2-40B4-BE49-F238E27FC236}">
                <a16:creationId xmlns:a16="http://schemas.microsoft.com/office/drawing/2014/main" id="{B85D757E-49BD-4551-8148-FA9D22177F9C}"/>
              </a:ext>
            </a:extLst>
          </p:cNvPr>
          <p:cNvSpPr txBox="1"/>
          <p:nvPr/>
        </p:nvSpPr>
        <p:spPr>
          <a:xfrm>
            <a:off x="10755266" y="4539804"/>
            <a:ext cx="282450" cy="307777"/>
          </a:xfrm>
          <a:prstGeom prst="rect">
            <a:avLst/>
          </a:prstGeom>
          <a:noFill/>
        </p:spPr>
        <p:txBody>
          <a:bodyPr wrap="none" rtlCol="0">
            <a:spAutoFit/>
          </a:bodyPr>
          <a:lstStyle/>
          <a:p>
            <a:r>
              <a:rPr lang="en-US" sz="1400">
                <a:solidFill>
                  <a:schemeClr val="accent1">
                    <a:lumMod val="75000"/>
                  </a:schemeClr>
                </a:solidFill>
              </a:rPr>
              <a:t>B</a:t>
            </a:r>
            <a:endParaRPr lang="en-CA" sz="1400">
              <a:solidFill>
                <a:schemeClr val="accent1">
                  <a:lumMod val="75000"/>
                </a:schemeClr>
              </a:solidFill>
            </a:endParaRPr>
          </a:p>
        </p:txBody>
      </p:sp>
      <p:pic>
        <p:nvPicPr>
          <p:cNvPr id="35" name="Picture 34">
            <a:extLst>
              <a:ext uri="{FF2B5EF4-FFF2-40B4-BE49-F238E27FC236}">
                <a16:creationId xmlns:a16="http://schemas.microsoft.com/office/drawing/2014/main" id="{468A3000-CF07-44D3-B848-5DA6B95554C4}"/>
              </a:ext>
            </a:extLst>
          </p:cNvPr>
          <p:cNvPicPr>
            <a:picLocks noChangeAspect="1"/>
          </p:cNvPicPr>
          <p:nvPr/>
        </p:nvPicPr>
        <p:blipFill>
          <a:blip r:embed="rId3"/>
          <a:stretch>
            <a:fillRect/>
          </a:stretch>
        </p:blipFill>
        <p:spPr>
          <a:xfrm>
            <a:off x="7821343" y="5837837"/>
            <a:ext cx="1066800" cy="742950"/>
          </a:xfrm>
          <a:prstGeom prst="rect">
            <a:avLst/>
          </a:prstGeom>
        </p:spPr>
      </p:pic>
      <p:pic>
        <p:nvPicPr>
          <p:cNvPr id="36" name="Picture 35">
            <a:extLst>
              <a:ext uri="{FF2B5EF4-FFF2-40B4-BE49-F238E27FC236}">
                <a16:creationId xmlns:a16="http://schemas.microsoft.com/office/drawing/2014/main" id="{2DF5BCDB-428D-4F1E-BF35-20DE77B480FF}"/>
              </a:ext>
            </a:extLst>
          </p:cNvPr>
          <p:cNvPicPr>
            <a:picLocks noChangeAspect="1"/>
          </p:cNvPicPr>
          <p:nvPr/>
        </p:nvPicPr>
        <p:blipFill>
          <a:blip r:embed="rId4"/>
          <a:stretch>
            <a:fillRect/>
          </a:stretch>
        </p:blipFill>
        <p:spPr>
          <a:xfrm>
            <a:off x="6034212" y="4613477"/>
            <a:ext cx="895475" cy="514422"/>
          </a:xfrm>
          <a:prstGeom prst="rect">
            <a:avLst/>
          </a:prstGeom>
        </p:spPr>
      </p:pic>
      <p:pic>
        <p:nvPicPr>
          <p:cNvPr id="37" name="Picture 36">
            <a:extLst>
              <a:ext uri="{FF2B5EF4-FFF2-40B4-BE49-F238E27FC236}">
                <a16:creationId xmlns:a16="http://schemas.microsoft.com/office/drawing/2014/main" id="{D906B9F8-204E-4597-9FF2-EA38E6C7851F}"/>
              </a:ext>
            </a:extLst>
          </p:cNvPr>
          <p:cNvPicPr>
            <a:picLocks noChangeAspect="1"/>
          </p:cNvPicPr>
          <p:nvPr/>
        </p:nvPicPr>
        <p:blipFill>
          <a:blip r:embed="rId3"/>
          <a:stretch>
            <a:fillRect/>
          </a:stretch>
        </p:blipFill>
        <p:spPr>
          <a:xfrm>
            <a:off x="7821343" y="2996414"/>
            <a:ext cx="1066800" cy="742950"/>
          </a:xfrm>
          <a:prstGeom prst="rect">
            <a:avLst/>
          </a:prstGeom>
        </p:spPr>
      </p:pic>
      <p:pic>
        <p:nvPicPr>
          <p:cNvPr id="38" name="Picture 37">
            <a:extLst>
              <a:ext uri="{FF2B5EF4-FFF2-40B4-BE49-F238E27FC236}">
                <a16:creationId xmlns:a16="http://schemas.microsoft.com/office/drawing/2014/main" id="{B52A13EB-93F4-40DA-9EC4-E873489B75AA}"/>
              </a:ext>
            </a:extLst>
          </p:cNvPr>
          <p:cNvPicPr>
            <a:picLocks noChangeAspect="1"/>
          </p:cNvPicPr>
          <p:nvPr/>
        </p:nvPicPr>
        <p:blipFill>
          <a:blip r:embed="rId5"/>
          <a:stretch>
            <a:fillRect/>
          </a:stretch>
        </p:blipFill>
        <p:spPr>
          <a:xfrm rot="5400000">
            <a:off x="8349504" y="3697862"/>
            <a:ext cx="371983" cy="335645"/>
          </a:xfrm>
          <a:prstGeom prst="rect">
            <a:avLst/>
          </a:prstGeom>
        </p:spPr>
      </p:pic>
      <p:pic>
        <p:nvPicPr>
          <p:cNvPr id="39" name="Picture 38">
            <a:extLst>
              <a:ext uri="{FF2B5EF4-FFF2-40B4-BE49-F238E27FC236}">
                <a16:creationId xmlns:a16="http://schemas.microsoft.com/office/drawing/2014/main" id="{26D74380-A728-4A5D-9EEE-A89B5E1AA7E7}"/>
              </a:ext>
            </a:extLst>
          </p:cNvPr>
          <p:cNvPicPr>
            <a:picLocks noChangeAspect="1"/>
          </p:cNvPicPr>
          <p:nvPr/>
        </p:nvPicPr>
        <p:blipFill>
          <a:blip r:embed="rId6"/>
          <a:stretch>
            <a:fillRect/>
          </a:stretch>
        </p:blipFill>
        <p:spPr>
          <a:xfrm rot="581265">
            <a:off x="6888914" y="5070644"/>
            <a:ext cx="1559195" cy="904070"/>
          </a:xfrm>
          <a:prstGeom prst="rect">
            <a:avLst/>
          </a:prstGeom>
        </p:spPr>
      </p:pic>
      <p:pic>
        <p:nvPicPr>
          <p:cNvPr id="40" name="Picture 39">
            <a:extLst>
              <a:ext uri="{FF2B5EF4-FFF2-40B4-BE49-F238E27FC236}">
                <a16:creationId xmlns:a16="http://schemas.microsoft.com/office/drawing/2014/main" id="{5705D8CE-CE75-4E9F-AD4F-FBFCD3A4820A}"/>
              </a:ext>
            </a:extLst>
          </p:cNvPr>
          <p:cNvPicPr>
            <a:picLocks noChangeAspect="1"/>
          </p:cNvPicPr>
          <p:nvPr/>
        </p:nvPicPr>
        <p:blipFill>
          <a:blip r:embed="rId2"/>
          <a:stretch>
            <a:fillRect/>
          </a:stretch>
        </p:blipFill>
        <p:spPr>
          <a:xfrm rot="16877217">
            <a:off x="6821092" y="3594772"/>
            <a:ext cx="1694835" cy="1158340"/>
          </a:xfrm>
          <a:prstGeom prst="rect">
            <a:avLst/>
          </a:prstGeom>
        </p:spPr>
      </p:pic>
      <p:pic>
        <p:nvPicPr>
          <p:cNvPr id="41" name="Picture 40">
            <a:extLst>
              <a:ext uri="{FF2B5EF4-FFF2-40B4-BE49-F238E27FC236}">
                <a16:creationId xmlns:a16="http://schemas.microsoft.com/office/drawing/2014/main" id="{E7E4A88E-9621-4F93-B823-BB2579B984F1}"/>
              </a:ext>
            </a:extLst>
          </p:cNvPr>
          <p:cNvPicPr>
            <a:picLocks noChangeAspect="1"/>
          </p:cNvPicPr>
          <p:nvPr/>
        </p:nvPicPr>
        <p:blipFill>
          <a:blip r:embed="rId7"/>
          <a:stretch>
            <a:fillRect/>
          </a:stretch>
        </p:blipFill>
        <p:spPr>
          <a:xfrm rot="10800000">
            <a:off x="8323215" y="5651893"/>
            <a:ext cx="341406" cy="371888"/>
          </a:xfrm>
          <a:prstGeom prst="rect">
            <a:avLst/>
          </a:prstGeom>
        </p:spPr>
      </p:pic>
      <p:sp>
        <p:nvSpPr>
          <p:cNvPr id="42" name="TextBox 41">
            <a:extLst>
              <a:ext uri="{FF2B5EF4-FFF2-40B4-BE49-F238E27FC236}">
                <a16:creationId xmlns:a16="http://schemas.microsoft.com/office/drawing/2014/main" id="{1079D34F-2370-44E0-9D40-13DE5A8F44F1}"/>
              </a:ext>
            </a:extLst>
          </p:cNvPr>
          <p:cNvSpPr txBox="1"/>
          <p:nvPr/>
        </p:nvSpPr>
        <p:spPr>
          <a:xfrm>
            <a:off x="6724282" y="3703114"/>
            <a:ext cx="1069524" cy="369332"/>
          </a:xfrm>
          <a:prstGeom prst="rect">
            <a:avLst/>
          </a:prstGeom>
          <a:noFill/>
        </p:spPr>
        <p:txBody>
          <a:bodyPr wrap="none" rtlCol="0">
            <a:spAutoFit/>
          </a:bodyPr>
          <a:lstStyle/>
          <a:p>
            <a:r>
              <a:rPr lang="en-US"/>
              <a:t>95.84 pm</a:t>
            </a:r>
          </a:p>
        </p:txBody>
      </p:sp>
      <p:pic>
        <p:nvPicPr>
          <p:cNvPr id="43" name="Picture 42">
            <a:extLst>
              <a:ext uri="{FF2B5EF4-FFF2-40B4-BE49-F238E27FC236}">
                <a16:creationId xmlns:a16="http://schemas.microsoft.com/office/drawing/2014/main" id="{502CBE70-CEB0-4687-A16D-403953BE298A}"/>
              </a:ext>
            </a:extLst>
          </p:cNvPr>
          <p:cNvPicPr>
            <a:picLocks noChangeAspect="1"/>
          </p:cNvPicPr>
          <p:nvPr/>
        </p:nvPicPr>
        <p:blipFill>
          <a:blip r:embed="rId8"/>
          <a:stretch>
            <a:fillRect/>
          </a:stretch>
        </p:blipFill>
        <p:spPr>
          <a:xfrm>
            <a:off x="6672402" y="5492565"/>
            <a:ext cx="1164437" cy="493819"/>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F74F6F-5684-4086-BFBF-EE55D7D52B00}"/>
                  </a:ext>
                </a:extLst>
              </p:cNvPr>
              <p:cNvSpPr>
                <a:spLocks noGrp="1"/>
              </p:cNvSpPr>
              <p:nvPr>
                <p:ph idx="1"/>
              </p:nvPr>
            </p:nvSpPr>
            <p:spPr>
              <a:xfrm>
                <a:off x="838200" y="1210595"/>
                <a:ext cx="10515600" cy="2218406"/>
              </a:xfrm>
            </p:spPr>
            <p:txBody>
              <a:bodyPr>
                <a:normAutofit fontScale="85000" lnSpcReduction="10000"/>
              </a:bodyPr>
              <a:lstStyle/>
              <a:p>
                <a:pPr marL="0" indent="0">
                  <a:buNone/>
                </a:pPr>
                <a:r>
                  <a:rPr lang="en-US" dirty="0">
                    <a:solidFill>
                      <a:schemeClr val="accent1">
                        <a:lumMod val="75000"/>
                      </a:schemeClr>
                    </a:solidFill>
                  </a:rPr>
                  <a:t>A water molecule can be modeled as two dipoles where the positive ends are at the same point and the negative ends are 151.5 picometers away from each other. </a:t>
                </a:r>
                <a14:m>
                  <m:oMath xmlns:m="http://schemas.openxmlformats.org/officeDocument/2006/math">
                    <m:sSub>
                      <m:sSubPr>
                        <m:ctrlPr>
                          <a:rPr lang="en-US"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𝑞</m:t>
                        </m:r>
                      </m:e>
                      <m:sub>
                        <m:r>
                          <a:rPr lang="en-US" b="0" i="1" smtClean="0">
                            <a:solidFill>
                              <a:schemeClr val="accent1">
                                <a:lumMod val="75000"/>
                              </a:schemeClr>
                            </a:solidFill>
                            <a:latin typeface="Cambria Math" panose="02040503050406030204" pitchFamily="18" charset="0"/>
                          </a:rPr>
                          <m:t>2</m:t>
                        </m:r>
                      </m:sub>
                    </m:sSub>
                  </m:oMath>
                </a14:m>
                <a:r>
                  <a:rPr lang="en-US" dirty="0">
                    <a:solidFill>
                      <a:schemeClr val="accent1">
                        <a:lumMod val="75000"/>
                      </a:schemeClr>
                    </a:solidFill>
                  </a:rPr>
                  <a:t> is the combined charge 2q at the oxygen molecule and </a:t>
                </a:r>
                <a14:m>
                  <m:oMath xmlns:m="http://schemas.openxmlformats.org/officeDocument/2006/math">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rPr>
                          <m:t>𝑞</m:t>
                        </m:r>
                      </m:e>
                      <m:sub>
                        <m:r>
                          <a:rPr lang="en-US" b="0" i="1" smtClean="0">
                            <a:solidFill>
                              <a:schemeClr val="accent1">
                                <a:lumMod val="75000"/>
                              </a:schemeClr>
                            </a:solidFill>
                            <a:latin typeface="Cambria Math" panose="02040503050406030204" pitchFamily="18" charset="0"/>
                          </a:rPr>
                          <m:t>1</m:t>
                        </m:r>
                      </m:sub>
                    </m:sSub>
                  </m:oMath>
                </a14:m>
                <a:r>
                  <a:rPr lang="en-US" dirty="0">
                    <a:solidFill>
                      <a:schemeClr val="accent1">
                        <a:lumMod val="75000"/>
                      </a:schemeClr>
                    </a:solidFill>
                  </a:rPr>
                  <a:t> are the individual charges q at the hydrogen molecules.</a:t>
                </a:r>
              </a:p>
              <a:p>
                <a:pPr marL="0" indent="0">
                  <a:buNone/>
                </a:pPr>
                <a:endParaRPr lang="en-US" dirty="0">
                  <a:solidFill>
                    <a:schemeClr val="accent1">
                      <a:lumMod val="75000"/>
                    </a:schemeClr>
                  </a:solidFill>
                </a:endParaRPr>
              </a:p>
              <a:p>
                <a:pPr marL="0" indent="0">
                  <a:buNone/>
                </a:pPr>
                <a:r>
                  <a:rPr lang="en-US" dirty="0">
                    <a:solidFill>
                      <a:schemeClr val="accent1">
                        <a:lumMod val="75000"/>
                      </a:schemeClr>
                    </a:solidFill>
                  </a:rPr>
                  <a:t>What is the direction of the electric field at point B due to the water molecule?</a:t>
                </a:r>
              </a:p>
              <a:p>
                <a:pPr marL="0" indent="0">
                  <a:buNone/>
                </a:pPr>
                <a:endParaRPr lang="en-US" dirty="0">
                  <a:solidFill>
                    <a:schemeClr val="accent1">
                      <a:lumMod val="75000"/>
                    </a:schemeClr>
                  </a:solidFill>
                </a:endParaRPr>
              </a:p>
            </p:txBody>
          </p:sp>
        </mc:Choice>
        <mc:Fallback xmlns="">
          <p:sp>
            <p:nvSpPr>
              <p:cNvPr id="3" name="Content Placeholder 2">
                <a:extLst>
                  <a:ext uri="{FF2B5EF4-FFF2-40B4-BE49-F238E27FC236}">
                    <a16:creationId xmlns:a16="http://schemas.microsoft.com/office/drawing/2014/main" id="{FEF74F6F-5684-4086-BFBF-EE55D7D52B00}"/>
                  </a:ext>
                </a:extLst>
              </p:cNvPr>
              <p:cNvSpPr>
                <a:spLocks noGrp="1" noRot="1" noChangeAspect="1" noMove="1" noResize="1" noEditPoints="1" noAdjustHandles="1" noChangeArrowheads="1" noChangeShapeType="1" noTextEdit="1"/>
              </p:cNvSpPr>
              <p:nvPr>
                <p:ph idx="1"/>
              </p:nvPr>
            </p:nvSpPr>
            <p:spPr>
              <a:xfrm>
                <a:off x="838200" y="1210595"/>
                <a:ext cx="10515600" cy="2218406"/>
              </a:xfrm>
              <a:blipFill>
                <a:blip r:embed="rId9"/>
                <a:stretch>
                  <a:fillRect l="-928" t="-5220" b="-1374"/>
                </a:stretch>
              </a:blipFill>
            </p:spPr>
            <p:txBody>
              <a:bodyPr/>
              <a:lstStyle/>
              <a:p>
                <a:r>
                  <a:rPr lang="en-CA">
                    <a:noFill/>
                  </a:rPr>
                  <a:t> </a:t>
                </a:r>
              </a:p>
            </p:txBody>
          </p:sp>
        </mc:Fallback>
      </mc:AlternateContent>
      <p:pic>
        <p:nvPicPr>
          <p:cNvPr id="44" name="Picture 43">
            <a:extLst>
              <a:ext uri="{FF2B5EF4-FFF2-40B4-BE49-F238E27FC236}">
                <a16:creationId xmlns:a16="http://schemas.microsoft.com/office/drawing/2014/main" id="{E54A18D9-10F8-4448-9B22-C65F870D6040}"/>
              </a:ext>
            </a:extLst>
          </p:cNvPr>
          <p:cNvPicPr>
            <a:picLocks noChangeAspect="1"/>
          </p:cNvPicPr>
          <p:nvPr/>
        </p:nvPicPr>
        <p:blipFill>
          <a:blip r:embed="rId10"/>
          <a:stretch>
            <a:fillRect/>
          </a:stretch>
        </p:blipFill>
        <p:spPr>
          <a:xfrm flipH="1">
            <a:off x="10836833" y="4839347"/>
            <a:ext cx="119317" cy="114786"/>
          </a:xfrm>
          <a:prstGeom prst="rect">
            <a:avLst/>
          </a:prstGeom>
        </p:spPr>
      </p:pic>
      <p:pic>
        <p:nvPicPr>
          <p:cNvPr id="45" name="Picture 44">
            <a:extLst>
              <a:ext uri="{FF2B5EF4-FFF2-40B4-BE49-F238E27FC236}">
                <a16:creationId xmlns:a16="http://schemas.microsoft.com/office/drawing/2014/main" id="{8D94C0CB-F07A-408A-9963-D28C1EDACD44}"/>
              </a:ext>
            </a:extLst>
          </p:cNvPr>
          <p:cNvPicPr>
            <a:picLocks noChangeAspect="1"/>
          </p:cNvPicPr>
          <p:nvPr/>
        </p:nvPicPr>
        <p:blipFill>
          <a:blip r:embed="rId10"/>
          <a:stretch>
            <a:fillRect/>
          </a:stretch>
        </p:blipFill>
        <p:spPr>
          <a:xfrm flipH="1">
            <a:off x="10836833" y="4839347"/>
            <a:ext cx="119317" cy="114786"/>
          </a:xfrm>
          <a:prstGeom prst="rect">
            <a:avLst/>
          </a:prstGeom>
        </p:spPr>
      </p:pic>
    </p:spTree>
    <p:extLst>
      <p:ext uri="{BB962C8B-B14F-4D97-AF65-F5344CB8AC3E}">
        <p14:creationId xmlns:p14="http://schemas.microsoft.com/office/powerpoint/2010/main" val="1427767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86686-057B-46C6-BB8E-0CDCDB284206}"/>
              </a:ext>
            </a:extLst>
          </p:cNvPr>
          <p:cNvSpPr>
            <a:spLocks noGrp="1"/>
          </p:cNvSpPr>
          <p:nvPr>
            <p:ph type="title"/>
          </p:nvPr>
        </p:nvSpPr>
        <p:spPr>
          <a:xfrm>
            <a:off x="838200" y="184209"/>
            <a:ext cx="10515600" cy="993656"/>
          </a:xfrm>
        </p:spPr>
        <p:txBody>
          <a:bodyPr/>
          <a:lstStyle/>
          <a:p>
            <a:pPr algn="ctr"/>
            <a:r>
              <a:rPr lang="en-US" b="1"/>
              <a:t>Dipole Electric Fields, Part 2</a:t>
            </a:r>
            <a:endParaRPr lang="en-CA" b="1"/>
          </a:p>
        </p:txBody>
      </p:sp>
      <p:sp>
        <p:nvSpPr>
          <p:cNvPr id="4" name="TextBox 3">
            <a:extLst>
              <a:ext uri="{FF2B5EF4-FFF2-40B4-BE49-F238E27FC236}">
                <a16:creationId xmlns:a16="http://schemas.microsoft.com/office/drawing/2014/main" id="{AA1F9621-A6B8-4EA3-B63D-CDAFBD3BA3C4}"/>
              </a:ext>
            </a:extLst>
          </p:cNvPr>
          <p:cNvSpPr txBox="1"/>
          <p:nvPr/>
        </p:nvSpPr>
        <p:spPr>
          <a:xfrm>
            <a:off x="838200" y="3429000"/>
            <a:ext cx="1262269" cy="2805063"/>
          </a:xfrm>
          <a:prstGeom prst="rect">
            <a:avLst/>
          </a:prstGeom>
          <a:noFill/>
        </p:spPr>
        <p:txBody>
          <a:bodyPr wrap="none" rtlCol="0">
            <a:spAutoFit/>
          </a:bodyPr>
          <a:lstStyle/>
          <a:p>
            <a:pPr marL="342900" indent="-342900">
              <a:lnSpc>
                <a:spcPct val="150000"/>
              </a:lnSpc>
              <a:buAutoNum type="alphaUcParenR"/>
            </a:pPr>
            <a:r>
              <a:rPr lang="en-US" sz="2400" dirty="0">
                <a:solidFill>
                  <a:schemeClr val="accent1">
                    <a:lumMod val="75000"/>
                  </a:schemeClr>
                </a:solidFill>
              </a:rPr>
              <a:t>Up</a:t>
            </a:r>
          </a:p>
          <a:p>
            <a:pPr marL="342900" indent="-342900">
              <a:lnSpc>
                <a:spcPct val="150000"/>
              </a:lnSpc>
              <a:buAutoNum type="alphaUcParenR"/>
            </a:pPr>
            <a:r>
              <a:rPr lang="en-US" sz="2400" dirty="0">
                <a:solidFill>
                  <a:schemeClr val="accent1">
                    <a:lumMod val="75000"/>
                  </a:schemeClr>
                </a:solidFill>
              </a:rPr>
              <a:t>Down</a:t>
            </a:r>
          </a:p>
          <a:p>
            <a:pPr marL="342900" indent="-342900">
              <a:lnSpc>
                <a:spcPct val="150000"/>
              </a:lnSpc>
              <a:buAutoNum type="alphaUcParenR"/>
            </a:pPr>
            <a:r>
              <a:rPr lang="en-US" sz="2400" dirty="0">
                <a:solidFill>
                  <a:schemeClr val="accent1">
                    <a:lumMod val="75000"/>
                  </a:schemeClr>
                </a:solidFill>
              </a:rPr>
              <a:t>Left</a:t>
            </a:r>
          </a:p>
          <a:p>
            <a:pPr marL="342900" indent="-342900">
              <a:lnSpc>
                <a:spcPct val="150000"/>
              </a:lnSpc>
              <a:buAutoNum type="alphaUcParenR"/>
            </a:pPr>
            <a:r>
              <a:rPr lang="en-US" sz="2400" dirty="0">
                <a:solidFill>
                  <a:schemeClr val="accent1">
                    <a:lumMod val="75000"/>
                  </a:schemeClr>
                </a:solidFill>
              </a:rPr>
              <a:t>Right</a:t>
            </a:r>
          </a:p>
          <a:p>
            <a:pPr marL="342900" indent="-342900">
              <a:lnSpc>
                <a:spcPct val="150000"/>
              </a:lnSpc>
              <a:buAutoNum type="alphaUcParenR"/>
            </a:pPr>
            <a:r>
              <a:rPr lang="en-US" sz="2400" dirty="0">
                <a:solidFill>
                  <a:schemeClr val="accent1">
                    <a:lumMod val="75000"/>
                  </a:schemeClr>
                </a:solidFill>
              </a:rPr>
              <a:t>Zero</a:t>
            </a:r>
            <a:endParaRPr lang="en-CA" sz="2400" dirty="0">
              <a:solidFill>
                <a:schemeClr val="accent1">
                  <a:lumMod val="75000"/>
                </a:schemeClr>
              </a:solidFill>
            </a:endParaRPr>
          </a:p>
        </p:txBody>
      </p:sp>
      <p:cxnSp>
        <p:nvCxnSpPr>
          <p:cNvPr id="15" name="Straight Connector 14">
            <a:extLst>
              <a:ext uri="{FF2B5EF4-FFF2-40B4-BE49-F238E27FC236}">
                <a16:creationId xmlns:a16="http://schemas.microsoft.com/office/drawing/2014/main" id="{6999C572-7614-49F0-ADF0-8FD69EE83097}"/>
              </a:ext>
            </a:extLst>
          </p:cNvPr>
          <p:cNvCxnSpPr>
            <a:cxnSpLocks/>
          </p:cNvCxnSpPr>
          <p:nvPr/>
        </p:nvCxnSpPr>
        <p:spPr>
          <a:xfrm>
            <a:off x="4025068" y="4896740"/>
            <a:ext cx="7772400" cy="0"/>
          </a:xfrm>
          <a:prstGeom prst="line">
            <a:avLst/>
          </a:prstGeom>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EA7A0344-5A08-4CF9-A580-DF053BDA4EBF}"/>
              </a:ext>
            </a:extLst>
          </p:cNvPr>
          <p:cNvPicPr>
            <a:picLocks noChangeAspect="1"/>
          </p:cNvPicPr>
          <p:nvPr/>
        </p:nvPicPr>
        <p:blipFill>
          <a:blip r:embed="rId2"/>
          <a:stretch>
            <a:fillRect/>
          </a:stretch>
        </p:blipFill>
        <p:spPr>
          <a:xfrm rot="1543128">
            <a:off x="7934320" y="3819116"/>
            <a:ext cx="1177654" cy="2030394"/>
          </a:xfrm>
          <a:prstGeom prst="rect">
            <a:avLst/>
          </a:prstGeom>
        </p:spPr>
      </p:pic>
      <p:sp>
        <p:nvSpPr>
          <p:cNvPr id="23" name="TextBox 22">
            <a:extLst>
              <a:ext uri="{FF2B5EF4-FFF2-40B4-BE49-F238E27FC236}">
                <a16:creationId xmlns:a16="http://schemas.microsoft.com/office/drawing/2014/main" id="{3BA06A25-6EDC-4874-95AA-C453B040A82B}"/>
              </a:ext>
            </a:extLst>
          </p:cNvPr>
          <p:cNvSpPr txBox="1"/>
          <p:nvPr/>
        </p:nvSpPr>
        <p:spPr>
          <a:xfrm>
            <a:off x="8662765" y="3855252"/>
            <a:ext cx="1069524" cy="369332"/>
          </a:xfrm>
          <a:prstGeom prst="rect">
            <a:avLst/>
          </a:prstGeom>
          <a:noFill/>
        </p:spPr>
        <p:txBody>
          <a:bodyPr wrap="none" rtlCol="0">
            <a:spAutoFit/>
          </a:bodyPr>
          <a:lstStyle/>
          <a:p>
            <a:r>
              <a:rPr lang="en-US"/>
              <a:t>151.5 pm</a:t>
            </a:r>
            <a:endParaRPr lang="en-CA"/>
          </a:p>
        </p:txBody>
      </p:sp>
      <p:pic>
        <p:nvPicPr>
          <p:cNvPr id="33" name="Picture 32">
            <a:extLst>
              <a:ext uri="{FF2B5EF4-FFF2-40B4-BE49-F238E27FC236}">
                <a16:creationId xmlns:a16="http://schemas.microsoft.com/office/drawing/2014/main" id="{F626D7E3-B607-4B2F-8290-EB0FABC266A5}"/>
              </a:ext>
            </a:extLst>
          </p:cNvPr>
          <p:cNvPicPr>
            <a:picLocks noChangeAspect="1"/>
          </p:cNvPicPr>
          <p:nvPr/>
        </p:nvPicPr>
        <p:blipFill>
          <a:blip r:embed="rId3"/>
          <a:stretch>
            <a:fillRect/>
          </a:stretch>
        </p:blipFill>
        <p:spPr>
          <a:xfrm flipH="1">
            <a:off x="10836833" y="4839347"/>
            <a:ext cx="119317" cy="114786"/>
          </a:xfrm>
          <a:prstGeom prst="rect">
            <a:avLst/>
          </a:prstGeom>
        </p:spPr>
      </p:pic>
      <p:pic>
        <p:nvPicPr>
          <p:cNvPr id="35" name="Picture 34">
            <a:extLst>
              <a:ext uri="{FF2B5EF4-FFF2-40B4-BE49-F238E27FC236}">
                <a16:creationId xmlns:a16="http://schemas.microsoft.com/office/drawing/2014/main" id="{468A3000-CF07-44D3-B848-5DA6B95554C4}"/>
              </a:ext>
            </a:extLst>
          </p:cNvPr>
          <p:cNvPicPr>
            <a:picLocks noChangeAspect="1"/>
          </p:cNvPicPr>
          <p:nvPr/>
        </p:nvPicPr>
        <p:blipFill>
          <a:blip r:embed="rId4"/>
          <a:stretch>
            <a:fillRect/>
          </a:stretch>
        </p:blipFill>
        <p:spPr>
          <a:xfrm>
            <a:off x="7821343" y="5837837"/>
            <a:ext cx="1066800" cy="742950"/>
          </a:xfrm>
          <a:prstGeom prst="rect">
            <a:avLst/>
          </a:prstGeom>
        </p:spPr>
      </p:pic>
      <p:pic>
        <p:nvPicPr>
          <p:cNvPr id="36" name="Picture 35">
            <a:extLst>
              <a:ext uri="{FF2B5EF4-FFF2-40B4-BE49-F238E27FC236}">
                <a16:creationId xmlns:a16="http://schemas.microsoft.com/office/drawing/2014/main" id="{2DF5BCDB-428D-4F1E-BF35-20DE77B480FF}"/>
              </a:ext>
            </a:extLst>
          </p:cNvPr>
          <p:cNvPicPr>
            <a:picLocks noChangeAspect="1"/>
          </p:cNvPicPr>
          <p:nvPr/>
        </p:nvPicPr>
        <p:blipFill>
          <a:blip r:embed="rId5"/>
          <a:stretch>
            <a:fillRect/>
          </a:stretch>
        </p:blipFill>
        <p:spPr>
          <a:xfrm>
            <a:off x="6034212" y="4613477"/>
            <a:ext cx="895475" cy="514422"/>
          </a:xfrm>
          <a:prstGeom prst="rect">
            <a:avLst/>
          </a:prstGeom>
        </p:spPr>
      </p:pic>
      <p:pic>
        <p:nvPicPr>
          <p:cNvPr id="37" name="Picture 36">
            <a:extLst>
              <a:ext uri="{FF2B5EF4-FFF2-40B4-BE49-F238E27FC236}">
                <a16:creationId xmlns:a16="http://schemas.microsoft.com/office/drawing/2014/main" id="{D906B9F8-204E-4597-9FF2-EA38E6C7851F}"/>
              </a:ext>
            </a:extLst>
          </p:cNvPr>
          <p:cNvPicPr>
            <a:picLocks noChangeAspect="1"/>
          </p:cNvPicPr>
          <p:nvPr/>
        </p:nvPicPr>
        <p:blipFill>
          <a:blip r:embed="rId4"/>
          <a:stretch>
            <a:fillRect/>
          </a:stretch>
        </p:blipFill>
        <p:spPr>
          <a:xfrm>
            <a:off x="7821343" y="2996414"/>
            <a:ext cx="1066800" cy="742950"/>
          </a:xfrm>
          <a:prstGeom prst="rect">
            <a:avLst/>
          </a:prstGeom>
        </p:spPr>
      </p:pic>
      <p:pic>
        <p:nvPicPr>
          <p:cNvPr id="38" name="Picture 37">
            <a:extLst>
              <a:ext uri="{FF2B5EF4-FFF2-40B4-BE49-F238E27FC236}">
                <a16:creationId xmlns:a16="http://schemas.microsoft.com/office/drawing/2014/main" id="{B52A13EB-93F4-40DA-9EC4-E873489B75AA}"/>
              </a:ext>
            </a:extLst>
          </p:cNvPr>
          <p:cNvPicPr>
            <a:picLocks noChangeAspect="1"/>
          </p:cNvPicPr>
          <p:nvPr/>
        </p:nvPicPr>
        <p:blipFill>
          <a:blip r:embed="rId6"/>
          <a:stretch>
            <a:fillRect/>
          </a:stretch>
        </p:blipFill>
        <p:spPr>
          <a:xfrm rot="5400000">
            <a:off x="8349504" y="3697862"/>
            <a:ext cx="371983" cy="335645"/>
          </a:xfrm>
          <a:prstGeom prst="rect">
            <a:avLst/>
          </a:prstGeom>
        </p:spPr>
      </p:pic>
      <p:pic>
        <p:nvPicPr>
          <p:cNvPr id="39" name="Picture 38">
            <a:extLst>
              <a:ext uri="{FF2B5EF4-FFF2-40B4-BE49-F238E27FC236}">
                <a16:creationId xmlns:a16="http://schemas.microsoft.com/office/drawing/2014/main" id="{26D74380-A728-4A5D-9EEE-A89B5E1AA7E7}"/>
              </a:ext>
            </a:extLst>
          </p:cNvPr>
          <p:cNvPicPr>
            <a:picLocks noChangeAspect="1"/>
          </p:cNvPicPr>
          <p:nvPr/>
        </p:nvPicPr>
        <p:blipFill>
          <a:blip r:embed="rId7"/>
          <a:stretch>
            <a:fillRect/>
          </a:stretch>
        </p:blipFill>
        <p:spPr>
          <a:xfrm rot="581265">
            <a:off x="6888914" y="5070644"/>
            <a:ext cx="1559195" cy="904070"/>
          </a:xfrm>
          <a:prstGeom prst="rect">
            <a:avLst/>
          </a:prstGeom>
        </p:spPr>
      </p:pic>
      <p:pic>
        <p:nvPicPr>
          <p:cNvPr id="40" name="Picture 39">
            <a:extLst>
              <a:ext uri="{FF2B5EF4-FFF2-40B4-BE49-F238E27FC236}">
                <a16:creationId xmlns:a16="http://schemas.microsoft.com/office/drawing/2014/main" id="{5705D8CE-CE75-4E9F-AD4F-FBFCD3A4820A}"/>
              </a:ext>
            </a:extLst>
          </p:cNvPr>
          <p:cNvPicPr>
            <a:picLocks noChangeAspect="1"/>
          </p:cNvPicPr>
          <p:nvPr/>
        </p:nvPicPr>
        <p:blipFill>
          <a:blip r:embed="rId2"/>
          <a:stretch>
            <a:fillRect/>
          </a:stretch>
        </p:blipFill>
        <p:spPr>
          <a:xfrm rot="16877217">
            <a:off x="6821092" y="3594772"/>
            <a:ext cx="1694835" cy="1158340"/>
          </a:xfrm>
          <a:prstGeom prst="rect">
            <a:avLst/>
          </a:prstGeom>
        </p:spPr>
      </p:pic>
      <p:pic>
        <p:nvPicPr>
          <p:cNvPr id="41" name="Picture 40">
            <a:extLst>
              <a:ext uri="{FF2B5EF4-FFF2-40B4-BE49-F238E27FC236}">
                <a16:creationId xmlns:a16="http://schemas.microsoft.com/office/drawing/2014/main" id="{E7E4A88E-9621-4F93-B823-BB2579B984F1}"/>
              </a:ext>
            </a:extLst>
          </p:cNvPr>
          <p:cNvPicPr>
            <a:picLocks noChangeAspect="1"/>
          </p:cNvPicPr>
          <p:nvPr/>
        </p:nvPicPr>
        <p:blipFill>
          <a:blip r:embed="rId8"/>
          <a:stretch>
            <a:fillRect/>
          </a:stretch>
        </p:blipFill>
        <p:spPr>
          <a:xfrm rot="10800000">
            <a:off x="8323215" y="5651893"/>
            <a:ext cx="341406" cy="371888"/>
          </a:xfrm>
          <a:prstGeom prst="rect">
            <a:avLst/>
          </a:prstGeom>
        </p:spPr>
      </p:pic>
      <p:sp>
        <p:nvSpPr>
          <p:cNvPr id="42" name="TextBox 41">
            <a:extLst>
              <a:ext uri="{FF2B5EF4-FFF2-40B4-BE49-F238E27FC236}">
                <a16:creationId xmlns:a16="http://schemas.microsoft.com/office/drawing/2014/main" id="{1079D34F-2370-44E0-9D40-13DE5A8F44F1}"/>
              </a:ext>
            </a:extLst>
          </p:cNvPr>
          <p:cNvSpPr txBox="1"/>
          <p:nvPr/>
        </p:nvSpPr>
        <p:spPr>
          <a:xfrm>
            <a:off x="6724282" y="3703114"/>
            <a:ext cx="1069524" cy="369332"/>
          </a:xfrm>
          <a:prstGeom prst="rect">
            <a:avLst/>
          </a:prstGeom>
          <a:noFill/>
        </p:spPr>
        <p:txBody>
          <a:bodyPr wrap="none" rtlCol="0">
            <a:spAutoFit/>
          </a:bodyPr>
          <a:lstStyle/>
          <a:p>
            <a:r>
              <a:rPr lang="en-US"/>
              <a:t>95.84 pm</a:t>
            </a:r>
          </a:p>
        </p:txBody>
      </p:sp>
      <p:pic>
        <p:nvPicPr>
          <p:cNvPr id="43" name="Picture 42">
            <a:extLst>
              <a:ext uri="{FF2B5EF4-FFF2-40B4-BE49-F238E27FC236}">
                <a16:creationId xmlns:a16="http://schemas.microsoft.com/office/drawing/2014/main" id="{502CBE70-CEB0-4687-A16D-403953BE298A}"/>
              </a:ext>
            </a:extLst>
          </p:cNvPr>
          <p:cNvPicPr>
            <a:picLocks noChangeAspect="1"/>
          </p:cNvPicPr>
          <p:nvPr/>
        </p:nvPicPr>
        <p:blipFill>
          <a:blip r:embed="rId9"/>
          <a:stretch>
            <a:fillRect/>
          </a:stretch>
        </p:blipFill>
        <p:spPr>
          <a:xfrm>
            <a:off x="6672402" y="5492565"/>
            <a:ext cx="1164437" cy="493819"/>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F74F6F-5684-4086-BFBF-EE55D7D52B00}"/>
                  </a:ext>
                </a:extLst>
              </p:cNvPr>
              <p:cNvSpPr>
                <a:spLocks noGrp="1"/>
              </p:cNvSpPr>
              <p:nvPr>
                <p:ph idx="1"/>
              </p:nvPr>
            </p:nvSpPr>
            <p:spPr>
              <a:xfrm>
                <a:off x="838200" y="1210595"/>
                <a:ext cx="10515600" cy="2218406"/>
              </a:xfrm>
            </p:spPr>
            <p:txBody>
              <a:bodyPr>
                <a:normAutofit fontScale="85000" lnSpcReduction="10000"/>
              </a:bodyPr>
              <a:lstStyle/>
              <a:p>
                <a:pPr marL="0" indent="0">
                  <a:buNone/>
                </a:pPr>
                <a:r>
                  <a:rPr lang="en-US" dirty="0">
                    <a:solidFill>
                      <a:schemeClr val="accent1">
                        <a:lumMod val="75000"/>
                      </a:schemeClr>
                    </a:solidFill>
                  </a:rPr>
                  <a:t>A water molecule can be modeled as two dipoles where the positive ends are at the same point and the negative ends are 151.5 picometers away from each other. </a:t>
                </a:r>
                <a14:m>
                  <m:oMath xmlns:m="http://schemas.openxmlformats.org/officeDocument/2006/math">
                    <m:sSub>
                      <m:sSubPr>
                        <m:ctrlPr>
                          <a:rPr lang="en-US"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𝑞</m:t>
                        </m:r>
                      </m:e>
                      <m:sub>
                        <m:r>
                          <a:rPr lang="en-US" b="0" i="1" smtClean="0">
                            <a:solidFill>
                              <a:schemeClr val="accent1">
                                <a:lumMod val="75000"/>
                              </a:schemeClr>
                            </a:solidFill>
                            <a:latin typeface="Cambria Math" panose="02040503050406030204" pitchFamily="18" charset="0"/>
                          </a:rPr>
                          <m:t>2</m:t>
                        </m:r>
                      </m:sub>
                    </m:sSub>
                  </m:oMath>
                </a14:m>
                <a:r>
                  <a:rPr lang="en-US" dirty="0">
                    <a:solidFill>
                      <a:schemeClr val="accent1">
                        <a:lumMod val="75000"/>
                      </a:schemeClr>
                    </a:solidFill>
                  </a:rPr>
                  <a:t> is the combined charge 2q at the oxygen molecule and </a:t>
                </a:r>
                <a14:m>
                  <m:oMath xmlns:m="http://schemas.openxmlformats.org/officeDocument/2006/math">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rPr>
                          <m:t>𝑞</m:t>
                        </m:r>
                      </m:e>
                      <m:sub>
                        <m:r>
                          <a:rPr lang="en-US" b="0" i="1" smtClean="0">
                            <a:solidFill>
                              <a:schemeClr val="accent1">
                                <a:lumMod val="75000"/>
                              </a:schemeClr>
                            </a:solidFill>
                            <a:latin typeface="Cambria Math" panose="02040503050406030204" pitchFamily="18" charset="0"/>
                          </a:rPr>
                          <m:t>1</m:t>
                        </m:r>
                      </m:sub>
                    </m:sSub>
                  </m:oMath>
                </a14:m>
                <a:r>
                  <a:rPr lang="en-US" dirty="0">
                    <a:solidFill>
                      <a:schemeClr val="accent1">
                        <a:lumMod val="75000"/>
                      </a:schemeClr>
                    </a:solidFill>
                  </a:rPr>
                  <a:t> are the individual charges q at the hydrogen molecules.</a:t>
                </a:r>
              </a:p>
              <a:p>
                <a:pPr marL="0" indent="0">
                  <a:buNone/>
                </a:pPr>
                <a:endParaRPr lang="en-US" dirty="0">
                  <a:solidFill>
                    <a:schemeClr val="accent1">
                      <a:lumMod val="75000"/>
                    </a:schemeClr>
                  </a:solidFill>
                </a:endParaRPr>
              </a:p>
              <a:p>
                <a:pPr marL="0" indent="0">
                  <a:buNone/>
                </a:pPr>
                <a:r>
                  <a:rPr lang="en-US" dirty="0">
                    <a:solidFill>
                      <a:schemeClr val="accent1">
                        <a:lumMod val="75000"/>
                      </a:schemeClr>
                    </a:solidFill>
                  </a:rPr>
                  <a:t>What is the direction of the electric field at point B due to the water molecule?</a:t>
                </a:r>
              </a:p>
              <a:p>
                <a:pPr marL="0" indent="0">
                  <a:buNone/>
                </a:pPr>
                <a:endParaRPr lang="en-US" dirty="0">
                  <a:solidFill>
                    <a:schemeClr val="accent1">
                      <a:lumMod val="75000"/>
                    </a:schemeClr>
                  </a:solidFill>
                </a:endParaRPr>
              </a:p>
            </p:txBody>
          </p:sp>
        </mc:Choice>
        <mc:Fallback xmlns="">
          <p:sp>
            <p:nvSpPr>
              <p:cNvPr id="3" name="Content Placeholder 2">
                <a:extLst>
                  <a:ext uri="{FF2B5EF4-FFF2-40B4-BE49-F238E27FC236}">
                    <a16:creationId xmlns:a16="http://schemas.microsoft.com/office/drawing/2014/main" id="{FEF74F6F-5684-4086-BFBF-EE55D7D52B00}"/>
                  </a:ext>
                </a:extLst>
              </p:cNvPr>
              <p:cNvSpPr>
                <a:spLocks noGrp="1" noRot="1" noChangeAspect="1" noMove="1" noResize="1" noEditPoints="1" noAdjustHandles="1" noChangeArrowheads="1" noChangeShapeType="1" noTextEdit="1"/>
              </p:cNvSpPr>
              <p:nvPr>
                <p:ph idx="1"/>
              </p:nvPr>
            </p:nvSpPr>
            <p:spPr>
              <a:xfrm>
                <a:off x="838200" y="1210595"/>
                <a:ext cx="10515600" cy="2218406"/>
              </a:xfrm>
              <a:blipFill>
                <a:blip r:embed="rId10"/>
                <a:stretch>
                  <a:fillRect l="-928" t="-5220" b="-1374"/>
                </a:stretch>
              </a:blipFill>
            </p:spPr>
            <p:txBody>
              <a:bodyPr/>
              <a:lstStyle/>
              <a:p>
                <a:r>
                  <a:rPr lang="en-CA">
                    <a:noFill/>
                  </a:rPr>
                  <a:t> </a:t>
                </a:r>
              </a:p>
            </p:txBody>
          </p:sp>
        </mc:Fallback>
      </mc:AlternateContent>
      <p:pic>
        <p:nvPicPr>
          <p:cNvPr id="19" name="Picture 18">
            <a:extLst>
              <a:ext uri="{FF2B5EF4-FFF2-40B4-BE49-F238E27FC236}">
                <a16:creationId xmlns:a16="http://schemas.microsoft.com/office/drawing/2014/main" id="{5C43DF9F-A5CD-427E-819E-A8BE92F00F6E}"/>
              </a:ext>
            </a:extLst>
          </p:cNvPr>
          <p:cNvPicPr>
            <a:picLocks noChangeAspect="1"/>
          </p:cNvPicPr>
          <p:nvPr/>
        </p:nvPicPr>
        <p:blipFill>
          <a:blip r:embed="rId3"/>
          <a:stretch>
            <a:fillRect/>
          </a:stretch>
        </p:blipFill>
        <p:spPr>
          <a:xfrm flipH="1">
            <a:off x="10836833" y="4839347"/>
            <a:ext cx="119317" cy="114786"/>
          </a:xfrm>
          <a:prstGeom prst="rect">
            <a:avLst/>
          </a:prstGeom>
        </p:spPr>
      </p:pic>
      <p:sp>
        <p:nvSpPr>
          <p:cNvPr id="20" name="TextBox 19">
            <a:extLst>
              <a:ext uri="{FF2B5EF4-FFF2-40B4-BE49-F238E27FC236}">
                <a16:creationId xmlns:a16="http://schemas.microsoft.com/office/drawing/2014/main" id="{7E264A49-2727-42C8-8D90-8FF87BADAF26}"/>
              </a:ext>
            </a:extLst>
          </p:cNvPr>
          <p:cNvSpPr txBox="1"/>
          <p:nvPr/>
        </p:nvSpPr>
        <p:spPr>
          <a:xfrm>
            <a:off x="10751869" y="4540619"/>
            <a:ext cx="282450" cy="307777"/>
          </a:xfrm>
          <a:prstGeom prst="rect">
            <a:avLst/>
          </a:prstGeom>
          <a:noFill/>
        </p:spPr>
        <p:txBody>
          <a:bodyPr wrap="none" rtlCol="0">
            <a:spAutoFit/>
          </a:bodyPr>
          <a:lstStyle/>
          <a:p>
            <a:r>
              <a:rPr lang="en-US" sz="1400" dirty="0">
                <a:solidFill>
                  <a:schemeClr val="accent1">
                    <a:lumMod val="75000"/>
                  </a:schemeClr>
                </a:solidFill>
              </a:rPr>
              <a:t>B</a:t>
            </a:r>
            <a:endParaRPr lang="en-CA" sz="1400" dirty="0">
              <a:solidFill>
                <a:schemeClr val="accent1">
                  <a:lumMod val="75000"/>
                </a:schemeClr>
              </a:solidFill>
            </a:endParaRPr>
          </a:p>
        </p:txBody>
      </p:sp>
      <p:sp>
        <p:nvSpPr>
          <p:cNvPr id="21" name="Arrow: Left 20">
            <a:extLst>
              <a:ext uri="{FF2B5EF4-FFF2-40B4-BE49-F238E27FC236}">
                <a16:creationId xmlns:a16="http://schemas.microsoft.com/office/drawing/2014/main" id="{D3EA061F-155C-4E58-9930-05EB2EE566CA}"/>
              </a:ext>
            </a:extLst>
          </p:cNvPr>
          <p:cNvSpPr/>
          <p:nvPr/>
        </p:nvSpPr>
        <p:spPr>
          <a:xfrm rot="10800000">
            <a:off x="10984409" y="4795706"/>
            <a:ext cx="721957" cy="202061"/>
          </a:xfrm>
          <a:prstGeom prst="leftArrow">
            <a:avLst>
              <a:gd name="adj1" fmla="val 24859"/>
              <a:gd name="adj2" fmla="val 9713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Arrow: Left 23">
            <a:extLst>
              <a:ext uri="{FF2B5EF4-FFF2-40B4-BE49-F238E27FC236}">
                <a16:creationId xmlns:a16="http://schemas.microsoft.com/office/drawing/2014/main" id="{32CCFAC4-8E91-43FD-B32B-8F9B1D35A5AD}"/>
              </a:ext>
            </a:extLst>
          </p:cNvPr>
          <p:cNvSpPr/>
          <p:nvPr/>
        </p:nvSpPr>
        <p:spPr>
          <a:xfrm>
            <a:off x="10326935" y="4800110"/>
            <a:ext cx="475303" cy="202061"/>
          </a:xfrm>
          <a:prstGeom prst="leftArrow">
            <a:avLst>
              <a:gd name="adj1" fmla="val 24859"/>
              <a:gd name="adj2" fmla="val 97139"/>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1B7AAEB-02C5-4CE2-98AD-B5D88CA8359C}"/>
                  </a:ext>
                </a:extLst>
              </p:cNvPr>
              <p:cNvSpPr txBox="1"/>
              <p:nvPr/>
            </p:nvSpPr>
            <p:spPr>
              <a:xfrm>
                <a:off x="11552455" y="4910902"/>
                <a:ext cx="659348" cy="341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acc>
                            <m:accPr>
                              <m:chr m:val="⃗"/>
                              <m:ctrlPr>
                                <a:rPr lang="en-US" b="1" i="1" smtClean="0">
                                  <a:solidFill>
                                    <a:srgbClr val="FF0000"/>
                                  </a:solidFill>
                                  <a:latin typeface="Cambria Math" panose="02040503050406030204" pitchFamily="18" charset="0"/>
                                </a:rPr>
                              </m:ctrlPr>
                            </m:accPr>
                            <m:e>
                              <m:r>
                                <a:rPr lang="en-US" b="1" i="1" smtClean="0">
                                  <a:solidFill>
                                    <a:srgbClr val="FF0000"/>
                                  </a:solidFill>
                                  <a:latin typeface="Cambria Math" panose="02040503050406030204" pitchFamily="18" charset="0"/>
                                </a:rPr>
                                <m:t>𝑬</m:t>
                              </m:r>
                            </m:e>
                          </m:acc>
                        </m:e>
                        <m:sub>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𝒒</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𝒏𝒆𝒕</m:t>
                              </m:r>
                            </m:sub>
                          </m:sSub>
                        </m:sub>
                      </m:sSub>
                    </m:oMath>
                  </m:oMathPara>
                </a14:m>
                <a:endParaRPr lang="en-CA" b="1" dirty="0">
                  <a:solidFill>
                    <a:srgbClr val="FF0000"/>
                  </a:solidFill>
                </a:endParaRPr>
              </a:p>
            </p:txBody>
          </p:sp>
        </mc:Choice>
        <mc:Fallback xmlns="">
          <p:sp>
            <p:nvSpPr>
              <p:cNvPr id="27" name="TextBox 26">
                <a:extLst>
                  <a:ext uri="{FF2B5EF4-FFF2-40B4-BE49-F238E27FC236}">
                    <a16:creationId xmlns:a16="http://schemas.microsoft.com/office/drawing/2014/main" id="{C1B7AAEB-02C5-4CE2-98AD-B5D88CA8359C}"/>
                  </a:ext>
                </a:extLst>
              </p:cNvPr>
              <p:cNvSpPr txBox="1">
                <a:spLocks noRot="1" noChangeAspect="1" noMove="1" noResize="1" noEditPoints="1" noAdjustHandles="1" noChangeArrowheads="1" noChangeShapeType="1" noTextEdit="1"/>
              </p:cNvSpPr>
              <p:nvPr/>
            </p:nvSpPr>
            <p:spPr>
              <a:xfrm>
                <a:off x="11552455" y="4910902"/>
                <a:ext cx="659348" cy="341953"/>
              </a:xfrm>
              <a:prstGeom prst="rect">
                <a:avLst/>
              </a:prstGeom>
              <a:blipFill>
                <a:blip r:embed="rId11"/>
                <a:stretch>
                  <a:fillRect l="-7407" r="-1852" b="-1785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AC2FEFF-0BFF-4335-BA38-46004B235725}"/>
                  </a:ext>
                </a:extLst>
              </p:cNvPr>
              <p:cNvSpPr txBox="1"/>
              <p:nvPr/>
            </p:nvSpPr>
            <p:spPr>
              <a:xfrm>
                <a:off x="9524400" y="4655816"/>
                <a:ext cx="659348" cy="341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00FF"/>
                              </a:solidFill>
                              <a:latin typeface="Cambria Math" panose="02040503050406030204" pitchFamily="18" charset="0"/>
                            </a:rPr>
                          </m:ctrlPr>
                        </m:sSubPr>
                        <m:e>
                          <m:acc>
                            <m:accPr>
                              <m:chr m:val="⃗"/>
                              <m:ctrlPr>
                                <a:rPr lang="en-US" b="1" i="1" smtClean="0">
                                  <a:solidFill>
                                    <a:srgbClr val="0000FF"/>
                                  </a:solidFill>
                                  <a:latin typeface="Cambria Math" panose="02040503050406030204" pitchFamily="18" charset="0"/>
                                </a:rPr>
                              </m:ctrlPr>
                            </m:accPr>
                            <m:e>
                              <m:r>
                                <a:rPr lang="en-US" b="1" i="1" smtClean="0">
                                  <a:solidFill>
                                    <a:srgbClr val="0000FF"/>
                                  </a:solidFill>
                                  <a:latin typeface="Cambria Math" panose="02040503050406030204" pitchFamily="18" charset="0"/>
                                </a:rPr>
                                <m:t>𝑬</m:t>
                              </m:r>
                            </m:e>
                          </m:acc>
                        </m:e>
                        <m:sub>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panose="02040503050406030204" pitchFamily="18" charset="0"/>
                                </a:rPr>
                                <m:t>𝒒</m:t>
                              </m:r>
                            </m:e>
                            <m:sub>
                              <m:r>
                                <a:rPr lang="en-US" b="1" i="1" smtClean="0">
                                  <a:solidFill>
                                    <a:srgbClr val="0000FF"/>
                                  </a:solidFill>
                                  <a:latin typeface="Cambria Math" panose="02040503050406030204" pitchFamily="18" charset="0"/>
                                </a:rPr>
                                <m:t>𝟐</m:t>
                              </m:r>
                              <m:r>
                                <a:rPr lang="en-US" b="1" i="1" smtClean="0">
                                  <a:solidFill>
                                    <a:srgbClr val="0000FF"/>
                                  </a:solidFill>
                                  <a:latin typeface="Cambria Math" panose="02040503050406030204" pitchFamily="18" charset="0"/>
                                </a:rPr>
                                <m:t> </m:t>
                              </m:r>
                              <m:r>
                                <a:rPr lang="en-US" b="1" i="1" smtClean="0">
                                  <a:solidFill>
                                    <a:srgbClr val="0000FF"/>
                                  </a:solidFill>
                                  <a:latin typeface="Cambria Math" panose="02040503050406030204" pitchFamily="18" charset="0"/>
                                </a:rPr>
                                <m:t>𝒏𝒆𝒕</m:t>
                              </m:r>
                            </m:sub>
                          </m:sSub>
                        </m:sub>
                      </m:sSub>
                    </m:oMath>
                  </m:oMathPara>
                </a14:m>
                <a:endParaRPr lang="en-CA" b="1" dirty="0"/>
              </a:p>
            </p:txBody>
          </p:sp>
        </mc:Choice>
        <mc:Fallback xmlns="">
          <p:sp>
            <p:nvSpPr>
              <p:cNvPr id="28" name="TextBox 27">
                <a:extLst>
                  <a:ext uri="{FF2B5EF4-FFF2-40B4-BE49-F238E27FC236}">
                    <a16:creationId xmlns:a16="http://schemas.microsoft.com/office/drawing/2014/main" id="{BAC2FEFF-0BFF-4335-BA38-46004B235725}"/>
                  </a:ext>
                </a:extLst>
              </p:cNvPr>
              <p:cNvSpPr txBox="1">
                <a:spLocks noRot="1" noChangeAspect="1" noMove="1" noResize="1" noEditPoints="1" noAdjustHandles="1" noChangeArrowheads="1" noChangeShapeType="1" noTextEdit="1"/>
              </p:cNvSpPr>
              <p:nvPr/>
            </p:nvSpPr>
            <p:spPr>
              <a:xfrm>
                <a:off x="9524400" y="4655816"/>
                <a:ext cx="659348" cy="341953"/>
              </a:xfrm>
              <a:prstGeom prst="rect">
                <a:avLst/>
              </a:prstGeom>
              <a:blipFill>
                <a:blip r:embed="rId12"/>
                <a:stretch>
                  <a:fillRect l="-7339" r="-917" b="-17857"/>
                </a:stretch>
              </a:blipFill>
            </p:spPr>
            <p:txBody>
              <a:bodyPr/>
              <a:lstStyle/>
              <a:p>
                <a:r>
                  <a:rPr lang="en-CA">
                    <a:noFill/>
                  </a:rPr>
                  <a:t> </a:t>
                </a:r>
              </a:p>
            </p:txBody>
          </p:sp>
        </mc:Fallback>
      </mc:AlternateContent>
      <p:sp>
        <p:nvSpPr>
          <p:cNvPr id="29" name="Arrow: Left 28">
            <a:extLst>
              <a:ext uri="{FF2B5EF4-FFF2-40B4-BE49-F238E27FC236}">
                <a16:creationId xmlns:a16="http://schemas.microsoft.com/office/drawing/2014/main" id="{B74356DE-8D05-45D7-A2F0-DDC6458A58CC}"/>
              </a:ext>
            </a:extLst>
          </p:cNvPr>
          <p:cNvSpPr/>
          <p:nvPr/>
        </p:nvSpPr>
        <p:spPr>
          <a:xfrm rot="9284039">
            <a:off x="10955177" y="4567132"/>
            <a:ext cx="779489" cy="202061"/>
          </a:xfrm>
          <a:prstGeom prst="leftArrow">
            <a:avLst>
              <a:gd name="adj1" fmla="val 24859"/>
              <a:gd name="adj2" fmla="val 9713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Arrow: Left 30">
            <a:extLst>
              <a:ext uri="{FF2B5EF4-FFF2-40B4-BE49-F238E27FC236}">
                <a16:creationId xmlns:a16="http://schemas.microsoft.com/office/drawing/2014/main" id="{92510DB0-658F-4E90-AF7C-4819139A3BF2}"/>
              </a:ext>
            </a:extLst>
          </p:cNvPr>
          <p:cNvSpPr/>
          <p:nvPr/>
        </p:nvSpPr>
        <p:spPr>
          <a:xfrm rot="12479453">
            <a:off x="10935791" y="5029136"/>
            <a:ext cx="779489" cy="202061"/>
          </a:xfrm>
          <a:prstGeom prst="leftArrow">
            <a:avLst>
              <a:gd name="adj1" fmla="val 24859"/>
              <a:gd name="adj2" fmla="val 9713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a:extLst>
              <a:ext uri="{FF2B5EF4-FFF2-40B4-BE49-F238E27FC236}">
                <a16:creationId xmlns:a16="http://schemas.microsoft.com/office/drawing/2014/main" id="{AD35A5F0-B7C1-4AA9-A37B-B3494BCF9611}"/>
              </a:ext>
            </a:extLst>
          </p:cNvPr>
          <p:cNvSpPr/>
          <p:nvPr/>
        </p:nvSpPr>
        <p:spPr>
          <a:xfrm>
            <a:off x="807992" y="5137626"/>
            <a:ext cx="1262269" cy="6174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83927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86686-057B-46C6-BB8E-0CDCDB284206}"/>
              </a:ext>
            </a:extLst>
          </p:cNvPr>
          <p:cNvSpPr>
            <a:spLocks noGrp="1"/>
          </p:cNvSpPr>
          <p:nvPr>
            <p:ph type="title"/>
          </p:nvPr>
        </p:nvSpPr>
        <p:spPr>
          <a:xfrm>
            <a:off x="838200" y="184209"/>
            <a:ext cx="10515600" cy="993656"/>
          </a:xfrm>
        </p:spPr>
        <p:txBody>
          <a:bodyPr/>
          <a:lstStyle/>
          <a:p>
            <a:pPr algn="ctr"/>
            <a:r>
              <a:rPr lang="en-US" b="1"/>
              <a:t>Dipole Electric Fields, Part 3</a:t>
            </a:r>
            <a:endParaRPr lang="en-CA" b="1"/>
          </a:p>
        </p:txBody>
      </p:sp>
      <p:sp>
        <p:nvSpPr>
          <p:cNvPr id="4" name="TextBox 3">
            <a:extLst>
              <a:ext uri="{FF2B5EF4-FFF2-40B4-BE49-F238E27FC236}">
                <a16:creationId xmlns:a16="http://schemas.microsoft.com/office/drawing/2014/main" id="{AA1F9621-A6B8-4EA3-B63D-CDAFBD3BA3C4}"/>
              </a:ext>
            </a:extLst>
          </p:cNvPr>
          <p:cNvSpPr txBox="1"/>
          <p:nvPr/>
        </p:nvSpPr>
        <p:spPr>
          <a:xfrm>
            <a:off x="838200" y="3429000"/>
            <a:ext cx="1262269" cy="2805063"/>
          </a:xfrm>
          <a:prstGeom prst="rect">
            <a:avLst/>
          </a:prstGeom>
          <a:noFill/>
        </p:spPr>
        <p:txBody>
          <a:bodyPr wrap="none" rtlCol="0">
            <a:spAutoFit/>
          </a:bodyPr>
          <a:lstStyle/>
          <a:p>
            <a:pPr marL="342900" indent="-342900">
              <a:lnSpc>
                <a:spcPct val="150000"/>
              </a:lnSpc>
              <a:buAutoNum type="alphaUcParenR"/>
            </a:pPr>
            <a:r>
              <a:rPr lang="en-US" sz="2400">
                <a:solidFill>
                  <a:schemeClr val="accent1">
                    <a:lumMod val="75000"/>
                  </a:schemeClr>
                </a:solidFill>
              </a:rPr>
              <a:t>Up</a:t>
            </a:r>
          </a:p>
          <a:p>
            <a:pPr marL="342900" indent="-342900">
              <a:lnSpc>
                <a:spcPct val="150000"/>
              </a:lnSpc>
              <a:buAutoNum type="alphaUcParenR"/>
            </a:pPr>
            <a:r>
              <a:rPr lang="en-US" sz="2400">
                <a:solidFill>
                  <a:schemeClr val="accent1">
                    <a:lumMod val="75000"/>
                  </a:schemeClr>
                </a:solidFill>
              </a:rPr>
              <a:t>Down</a:t>
            </a:r>
          </a:p>
          <a:p>
            <a:pPr marL="342900" indent="-342900">
              <a:lnSpc>
                <a:spcPct val="150000"/>
              </a:lnSpc>
              <a:buAutoNum type="alphaUcParenR"/>
            </a:pPr>
            <a:r>
              <a:rPr lang="en-US" sz="2400">
                <a:solidFill>
                  <a:schemeClr val="accent1">
                    <a:lumMod val="75000"/>
                  </a:schemeClr>
                </a:solidFill>
              </a:rPr>
              <a:t>Left</a:t>
            </a:r>
          </a:p>
          <a:p>
            <a:pPr marL="342900" indent="-342900">
              <a:lnSpc>
                <a:spcPct val="150000"/>
              </a:lnSpc>
              <a:buAutoNum type="alphaUcParenR"/>
            </a:pPr>
            <a:r>
              <a:rPr lang="en-US" sz="2400">
                <a:solidFill>
                  <a:schemeClr val="accent1">
                    <a:lumMod val="75000"/>
                  </a:schemeClr>
                </a:solidFill>
              </a:rPr>
              <a:t>Right</a:t>
            </a:r>
          </a:p>
          <a:p>
            <a:pPr marL="342900" indent="-342900">
              <a:lnSpc>
                <a:spcPct val="150000"/>
              </a:lnSpc>
              <a:buAutoNum type="alphaUcParenR"/>
            </a:pPr>
            <a:r>
              <a:rPr lang="en-US" sz="2400">
                <a:solidFill>
                  <a:schemeClr val="accent1">
                    <a:lumMod val="75000"/>
                  </a:schemeClr>
                </a:solidFill>
              </a:rPr>
              <a:t>Zero</a:t>
            </a:r>
            <a:endParaRPr lang="en-CA" sz="2400">
              <a:solidFill>
                <a:schemeClr val="accent1">
                  <a:lumMod val="75000"/>
                </a:schemeClr>
              </a:solidFill>
            </a:endParaRPr>
          </a:p>
        </p:txBody>
      </p:sp>
      <p:cxnSp>
        <p:nvCxnSpPr>
          <p:cNvPr id="138" name="Straight Connector 137">
            <a:extLst>
              <a:ext uri="{FF2B5EF4-FFF2-40B4-BE49-F238E27FC236}">
                <a16:creationId xmlns:a16="http://schemas.microsoft.com/office/drawing/2014/main" id="{CB718BCE-0852-485A-9BB7-872125C81224}"/>
              </a:ext>
            </a:extLst>
          </p:cNvPr>
          <p:cNvCxnSpPr>
            <a:cxnSpLocks/>
          </p:cNvCxnSpPr>
          <p:nvPr/>
        </p:nvCxnSpPr>
        <p:spPr>
          <a:xfrm>
            <a:off x="4025068" y="4896740"/>
            <a:ext cx="7772400" cy="0"/>
          </a:xfrm>
          <a:prstGeom prst="line">
            <a:avLst/>
          </a:prstGeom>
        </p:spPr>
        <p:style>
          <a:lnRef idx="1">
            <a:schemeClr val="dk1"/>
          </a:lnRef>
          <a:fillRef idx="0">
            <a:schemeClr val="dk1"/>
          </a:fillRef>
          <a:effectRef idx="0">
            <a:schemeClr val="dk1"/>
          </a:effectRef>
          <a:fontRef idx="minor">
            <a:schemeClr val="tx1"/>
          </a:fontRef>
        </p:style>
      </p:cxnSp>
      <p:pic>
        <p:nvPicPr>
          <p:cNvPr id="145" name="Picture 144">
            <a:extLst>
              <a:ext uri="{FF2B5EF4-FFF2-40B4-BE49-F238E27FC236}">
                <a16:creationId xmlns:a16="http://schemas.microsoft.com/office/drawing/2014/main" id="{6545FED9-E8E7-4791-8ACE-144B3187F686}"/>
              </a:ext>
            </a:extLst>
          </p:cNvPr>
          <p:cNvPicPr>
            <a:picLocks noChangeAspect="1"/>
          </p:cNvPicPr>
          <p:nvPr/>
        </p:nvPicPr>
        <p:blipFill>
          <a:blip r:embed="rId3"/>
          <a:stretch>
            <a:fillRect/>
          </a:stretch>
        </p:blipFill>
        <p:spPr>
          <a:xfrm rot="1543128">
            <a:off x="7934320" y="3819116"/>
            <a:ext cx="1177654" cy="2030394"/>
          </a:xfrm>
          <a:prstGeom prst="rect">
            <a:avLst/>
          </a:prstGeom>
        </p:spPr>
      </p:pic>
      <p:sp>
        <p:nvSpPr>
          <p:cNvPr id="146" name="TextBox 145">
            <a:extLst>
              <a:ext uri="{FF2B5EF4-FFF2-40B4-BE49-F238E27FC236}">
                <a16:creationId xmlns:a16="http://schemas.microsoft.com/office/drawing/2014/main" id="{360654C2-F2D8-4239-B5E7-815846AF0994}"/>
              </a:ext>
            </a:extLst>
          </p:cNvPr>
          <p:cNvSpPr txBox="1"/>
          <p:nvPr/>
        </p:nvSpPr>
        <p:spPr>
          <a:xfrm>
            <a:off x="8662765" y="3855252"/>
            <a:ext cx="1069524" cy="369332"/>
          </a:xfrm>
          <a:prstGeom prst="rect">
            <a:avLst/>
          </a:prstGeom>
          <a:noFill/>
        </p:spPr>
        <p:txBody>
          <a:bodyPr wrap="none" rtlCol="0">
            <a:spAutoFit/>
          </a:bodyPr>
          <a:lstStyle/>
          <a:p>
            <a:r>
              <a:rPr lang="en-US"/>
              <a:t>151.5 pm</a:t>
            </a:r>
            <a:endParaRPr lang="en-CA"/>
          </a:p>
        </p:txBody>
      </p:sp>
      <p:pic>
        <p:nvPicPr>
          <p:cNvPr id="29" name="Picture 28">
            <a:extLst>
              <a:ext uri="{FF2B5EF4-FFF2-40B4-BE49-F238E27FC236}">
                <a16:creationId xmlns:a16="http://schemas.microsoft.com/office/drawing/2014/main" id="{3009DCF4-315C-474F-94CC-B731A43C1D0D}"/>
              </a:ext>
            </a:extLst>
          </p:cNvPr>
          <p:cNvPicPr>
            <a:picLocks noChangeAspect="1"/>
          </p:cNvPicPr>
          <p:nvPr/>
        </p:nvPicPr>
        <p:blipFill>
          <a:blip r:embed="rId4"/>
          <a:stretch>
            <a:fillRect/>
          </a:stretch>
        </p:blipFill>
        <p:spPr>
          <a:xfrm>
            <a:off x="7821343" y="5837837"/>
            <a:ext cx="1066800" cy="742950"/>
          </a:xfrm>
          <a:prstGeom prst="rect">
            <a:avLst/>
          </a:prstGeom>
        </p:spPr>
      </p:pic>
      <p:pic>
        <p:nvPicPr>
          <p:cNvPr id="30" name="Picture 29">
            <a:extLst>
              <a:ext uri="{FF2B5EF4-FFF2-40B4-BE49-F238E27FC236}">
                <a16:creationId xmlns:a16="http://schemas.microsoft.com/office/drawing/2014/main" id="{FA9593AB-7D32-4F44-A1D3-EBDB13113D71}"/>
              </a:ext>
            </a:extLst>
          </p:cNvPr>
          <p:cNvPicPr>
            <a:picLocks noChangeAspect="1"/>
          </p:cNvPicPr>
          <p:nvPr/>
        </p:nvPicPr>
        <p:blipFill>
          <a:blip r:embed="rId5"/>
          <a:stretch>
            <a:fillRect/>
          </a:stretch>
        </p:blipFill>
        <p:spPr>
          <a:xfrm>
            <a:off x="6034212" y="4613477"/>
            <a:ext cx="895475" cy="514422"/>
          </a:xfrm>
          <a:prstGeom prst="rect">
            <a:avLst/>
          </a:prstGeom>
        </p:spPr>
      </p:pic>
      <p:pic>
        <p:nvPicPr>
          <p:cNvPr id="31" name="Picture 30">
            <a:extLst>
              <a:ext uri="{FF2B5EF4-FFF2-40B4-BE49-F238E27FC236}">
                <a16:creationId xmlns:a16="http://schemas.microsoft.com/office/drawing/2014/main" id="{DAACF011-B190-4F88-A7B9-81C2DF4EC528}"/>
              </a:ext>
            </a:extLst>
          </p:cNvPr>
          <p:cNvPicPr>
            <a:picLocks noChangeAspect="1"/>
          </p:cNvPicPr>
          <p:nvPr/>
        </p:nvPicPr>
        <p:blipFill>
          <a:blip r:embed="rId4"/>
          <a:stretch>
            <a:fillRect/>
          </a:stretch>
        </p:blipFill>
        <p:spPr>
          <a:xfrm>
            <a:off x="7821343" y="2996414"/>
            <a:ext cx="1066800" cy="742950"/>
          </a:xfrm>
          <a:prstGeom prst="rect">
            <a:avLst/>
          </a:prstGeom>
        </p:spPr>
      </p:pic>
      <p:pic>
        <p:nvPicPr>
          <p:cNvPr id="32" name="Picture 31">
            <a:extLst>
              <a:ext uri="{FF2B5EF4-FFF2-40B4-BE49-F238E27FC236}">
                <a16:creationId xmlns:a16="http://schemas.microsoft.com/office/drawing/2014/main" id="{94DC9364-F208-412C-B33D-423219BA0FFF}"/>
              </a:ext>
            </a:extLst>
          </p:cNvPr>
          <p:cNvPicPr>
            <a:picLocks noChangeAspect="1"/>
          </p:cNvPicPr>
          <p:nvPr/>
        </p:nvPicPr>
        <p:blipFill>
          <a:blip r:embed="rId6"/>
          <a:stretch>
            <a:fillRect/>
          </a:stretch>
        </p:blipFill>
        <p:spPr>
          <a:xfrm rot="5400000">
            <a:off x="8349504" y="3697862"/>
            <a:ext cx="371983" cy="335645"/>
          </a:xfrm>
          <a:prstGeom prst="rect">
            <a:avLst/>
          </a:prstGeom>
        </p:spPr>
      </p:pic>
      <p:pic>
        <p:nvPicPr>
          <p:cNvPr id="33" name="Picture 32">
            <a:extLst>
              <a:ext uri="{FF2B5EF4-FFF2-40B4-BE49-F238E27FC236}">
                <a16:creationId xmlns:a16="http://schemas.microsoft.com/office/drawing/2014/main" id="{C02F13FF-F4FA-46C0-9092-FE24EC51CA09}"/>
              </a:ext>
            </a:extLst>
          </p:cNvPr>
          <p:cNvPicPr>
            <a:picLocks noChangeAspect="1"/>
          </p:cNvPicPr>
          <p:nvPr/>
        </p:nvPicPr>
        <p:blipFill>
          <a:blip r:embed="rId7"/>
          <a:stretch>
            <a:fillRect/>
          </a:stretch>
        </p:blipFill>
        <p:spPr>
          <a:xfrm rot="581265">
            <a:off x="6888914" y="5070644"/>
            <a:ext cx="1559195" cy="904070"/>
          </a:xfrm>
          <a:prstGeom prst="rect">
            <a:avLst/>
          </a:prstGeom>
        </p:spPr>
      </p:pic>
      <p:pic>
        <p:nvPicPr>
          <p:cNvPr id="34" name="Picture 33">
            <a:extLst>
              <a:ext uri="{FF2B5EF4-FFF2-40B4-BE49-F238E27FC236}">
                <a16:creationId xmlns:a16="http://schemas.microsoft.com/office/drawing/2014/main" id="{45FD2D6D-A820-40D2-BA34-FDC02E32E38A}"/>
              </a:ext>
            </a:extLst>
          </p:cNvPr>
          <p:cNvPicPr>
            <a:picLocks noChangeAspect="1"/>
          </p:cNvPicPr>
          <p:nvPr/>
        </p:nvPicPr>
        <p:blipFill>
          <a:blip r:embed="rId3"/>
          <a:stretch>
            <a:fillRect/>
          </a:stretch>
        </p:blipFill>
        <p:spPr>
          <a:xfrm rot="16877217">
            <a:off x="6821092" y="3594772"/>
            <a:ext cx="1694835" cy="1158340"/>
          </a:xfrm>
          <a:prstGeom prst="rect">
            <a:avLst/>
          </a:prstGeom>
        </p:spPr>
      </p:pic>
      <p:pic>
        <p:nvPicPr>
          <p:cNvPr id="35" name="Picture 34">
            <a:extLst>
              <a:ext uri="{FF2B5EF4-FFF2-40B4-BE49-F238E27FC236}">
                <a16:creationId xmlns:a16="http://schemas.microsoft.com/office/drawing/2014/main" id="{57CC7072-DBDE-438A-80B9-48E92F3D66B5}"/>
              </a:ext>
            </a:extLst>
          </p:cNvPr>
          <p:cNvPicPr>
            <a:picLocks noChangeAspect="1"/>
          </p:cNvPicPr>
          <p:nvPr/>
        </p:nvPicPr>
        <p:blipFill>
          <a:blip r:embed="rId8"/>
          <a:stretch>
            <a:fillRect/>
          </a:stretch>
        </p:blipFill>
        <p:spPr>
          <a:xfrm rot="10800000">
            <a:off x="8323215" y="5651893"/>
            <a:ext cx="341406" cy="371888"/>
          </a:xfrm>
          <a:prstGeom prst="rect">
            <a:avLst/>
          </a:prstGeom>
        </p:spPr>
      </p:pic>
      <p:sp>
        <p:nvSpPr>
          <p:cNvPr id="36" name="TextBox 35">
            <a:extLst>
              <a:ext uri="{FF2B5EF4-FFF2-40B4-BE49-F238E27FC236}">
                <a16:creationId xmlns:a16="http://schemas.microsoft.com/office/drawing/2014/main" id="{4B44050A-7F7D-44A6-994D-6EAE0556E6B1}"/>
              </a:ext>
            </a:extLst>
          </p:cNvPr>
          <p:cNvSpPr txBox="1"/>
          <p:nvPr/>
        </p:nvSpPr>
        <p:spPr>
          <a:xfrm>
            <a:off x="6724282" y="3703114"/>
            <a:ext cx="1069524" cy="369332"/>
          </a:xfrm>
          <a:prstGeom prst="rect">
            <a:avLst/>
          </a:prstGeom>
          <a:noFill/>
        </p:spPr>
        <p:txBody>
          <a:bodyPr wrap="none" rtlCol="0">
            <a:spAutoFit/>
          </a:bodyPr>
          <a:lstStyle/>
          <a:p>
            <a:r>
              <a:rPr lang="en-US"/>
              <a:t>95.84 pm</a:t>
            </a:r>
          </a:p>
        </p:txBody>
      </p:sp>
      <p:pic>
        <p:nvPicPr>
          <p:cNvPr id="37" name="Picture 36">
            <a:extLst>
              <a:ext uri="{FF2B5EF4-FFF2-40B4-BE49-F238E27FC236}">
                <a16:creationId xmlns:a16="http://schemas.microsoft.com/office/drawing/2014/main" id="{817186E8-2138-4136-9E81-93A5FB3AA835}"/>
              </a:ext>
            </a:extLst>
          </p:cNvPr>
          <p:cNvPicPr>
            <a:picLocks noChangeAspect="1"/>
          </p:cNvPicPr>
          <p:nvPr/>
        </p:nvPicPr>
        <p:blipFill>
          <a:blip r:embed="rId9"/>
          <a:stretch>
            <a:fillRect/>
          </a:stretch>
        </p:blipFill>
        <p:spPr>
          <a:xfrm>
            <a:off x="6672402" y="5492565"/>
            <a:ext cx="1164437" cy="493819"/>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F74F6F-5684-4086-BFBF-EE55D7D52B00}"/>
                  </a:ext>
                </a:extLst>
              </p:cNvPr>
              <p:cNvSpPr>
                <a:spLocks noGrp="1"/>
              </p:cNvSpPr>
              <p:nvPr>
                <p:ph idx="1"/>
              </p:nvPr>
            </p:nvSpPr>
            <p:spPr>
              <a:xfrm>
                <a:off x="838200" y="1210595"/>
                <a:ext cx="10515600" cy="2218406"/>
              </a:xfrm>
            </p:spPr>
            <p:txBody>
              <a:bodyPr>
                <a:normAutofit fontScale="85000" lnSpcReduction="10000"/>
              </a:bodyPr>
              <a:lstStyle/>
              <a:p>
                <a:pPr marL="0" indent="0">
                  <a:buNone/>
                </a:pPr>
                <a:r>
                  <a:rPr lang="en-US" dirty="0">
                    <a:solidFill>
                      <a:schemeClr val="accent1">
                        <a:lumMod val="75000"/>
                      </a:schemeClr>
                    </a:solidFill>
                  </a:rPr>
                  <a:t>A water molecule can be modeled as two dipoles where the positive ends are at the same point and the negative ends are 151.5 picometers away from each other. </a:t>
                </a:r>
                <a14:m>
                  <m:oMath xmlns:m="http://schemas.openxmlformats.org/officeDocument/2006/math">
                    <m:sSub>
                      <m:sSubPr>
                        <m:ctrlPr>
                          <a:rPr lang="en-US"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𝑞</m:t>
                        </m:r>
                      </m:e>
                      <m:sub>
                        <m:r>
                          <a:rPr lang="en-US" b="0" i="1" smtClean="0">
                            <a:solidFill>
                              <a:schemeClr val="accent1">
                                <a:lumMod val="75000"/>
                              </a:schemeClr>
                            </a:solidFill>
                            <a:latin typeface="Cambria Math" panose="02040503050406030204" pitchFamily="18" charset="0"/>
                          </a:rPr>
                          <m:t>2</m:t>
                        </m:r>
                      </m:sub>
                    </m:sSub>
                  </m:oMath>
                </a14:m>
                <a:r>
                  <a:rPr lang="en-US" dirty="0">
                    <a:solidFill>
                      <a:schemeClr val="accent1">
                        <a:lumMod val="75000"/>
                      </a:schemeClr>
                    </a:solidFill>
                  </a:rPr>
                  <a:t> is the combined charge 2q at the oxygen molecule and </a:t>
                </a:r>
                <a14:m>
                  <m:oMath xmlns:m="http://schemas.openxmlformats.org/officeDocument/2006/math">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rPr>
                          <m:t>𝑞</m:t>
                        </m:r>
                      </m:e>
                      <m:sub>
                        <m:r>
                          <a:rPr lang="en-US" b="0" i="1" smtClean="0">
                            <a:solidFill>
                              <a:schemeClr val="accent1">
                                <a:lumMod val="75000"/>
                              </a:schemeClr>
                            </a:solidFill>
                            <a:latin typeface="Cambria Math" panose="02040503050406030204" pitchFamily="18" charset="0"/>
                          </a:rPr>
                          <m:t>1</m:t>
                        </m:r>
                      </m:sub>
                    </m:sSub>
                  </m:oMath>
                </a14:m>
                <a:r>
                  <a:rPr lang="en-US" dirty="0">
                    <a:solidFill>
                      <a:schemeClr val="accent1">
                        <a:lumMod val="75000"/>
                      </a:schemeClr>
                    </a:solidFill>
                  </a:rPr>
                  <a:t> are the individual charges q at the hydrogen molecules.</a:t>
                </a:r>
              </a:p>
              <a:p>
                <a:pPr marL="0" indent="0">
                  <a:buNone/>
                </a:pPr>
                <a:endParaRPr lang="en-US" dirty="0">
                  <a:solidFill>
                    <a:schemeClr val="accent1">
                      <a:lumMod val="75000"/>
                    </a:schemeClr>
                  </a:solidFill>
                </a:endParaRPr>
              </a:p>
              <a:p>
                <a:pPr marL="0" indent="0">
                  <a:buNone/>
                </a:pPr>
                <a:r>
                  <a:rPr lang="en-US" dirty="0">
                    <a:solidFill>
                      <a:schemeClr val="accent1">
                        <a:lumMod val="75000"/>
                      </a:schemeClr>
                    </a:solidFill>
                  </a:rPr>
                  <a:t>What is the direction of the electric field at point C due to the water molecule?</a:t>
                </a:r>
              </a:p>
              <a:p>
                <a:pPr marL="0" indent="0">
                  <a:buNone/>
                </a:pPr>
                <a:endParaRPr lang="en-US" dirty="0">
                  <a:solidFill>
                    <a:schemeClr val="accent1">
                      <a:lumMod val="75000"/>
                    </a:schemeClr>
                  </a:solidFill>
                </a:endParaRPr>
              </a:p>
            </p:txBody>
          </p:sp>
        </mc:Choice>
        <mc:Fallback xmlns="">
          <p:sp>
            <p:nvSpPr>
              <p:cNvPr id="3" name="Content Placeholder 2">
                <a:extLst>
                  <a:ext uri="{FF2B5EF4-FFF2-40B4-BE49-F238E27FC236}">
                    <a16:creationId xmlns:a16="http://schemas.microsoft.com/office/drawing/2014/main" id="{FEF74F6F-5684-4086-BFBF-EE55D7D52B00}"/>
                  </a:ext>
                </a:extLst>
              </p:cNvPr>
              <p:cNvSpPr>
                <a:spLocks noGrp="1" noRot="1" noChangeAspect="1" noMove="1" noResize="1" noEditPoints="1" noAdjustHandles="1" noChangeArrowheads="1" noChangeShapeType="1" noTextEdit="1"/>
              </p:cNvSpPr>
              <p:nvPr>
                <p:ph idx="1"/>
              </p:nvPr>
            </p:nvSpPr>
            <p:spPr>
              <a:xfrm>
                <a:off x="838200" y="1210595"/>
                <a:ext cx="10515600" cy="2218406"/>
              </a:xfrm>
              <a:blipFill>
                <a:blip r:embed="rId10"/>
                <a:stretch>
                  <a:fillRect l="-928" t="-5220" b="-1374"/>
                </a:stretch>
              </a:blipFill>
            </p:spPr>
            <p:txBody>
              <a:bodyPr/>
              <a:lstStyle/>
              <a:p>
                <a:r>
                  <a:rPr lang="en-CA">
                    <a:noFill/>
                  </a:rPr>
                  <a:t> </a:t>
                </a:r>
              </a:p>
            </p:txBody>
          </p:sp>
        </mc:Fallback>
      </mc:AlternateContent>
      <p:pic>
        <p:nvPicPr>
          <p:cNvPr id="38" name="Picture 37">
            <a:extLst>
              <a:ext uri="{FF2B5EF4-FFF2-40B4-BE49-F238E27FC236}">
                <a16:creationId xmlns:a16="http://schemas.microsoft.com/office/drawing/2014/main" id="{32B49AEA-869F-4624-8B63-6F4FF872D4B5}"/>
              </a:ext>
            </a:extLst>
          </p:cNvPr>
          <p:cNvPicPr>
            <a:picLocks noChangeAspect="1"/>
          </p:cNvPicPr>
          <p:nvPr/>
        </p:nvPicPr>
        <p:blipFill>
          <a:blip r:embed="rId11"/>
          <a:stretch>
            <a:fillRect/>
          </a:stretch>
        </p:blipFill>
        <p:spPr>
          <a:xfrm flipH="1">
            <a:off x="8472892" y="4868871"/>
            <a:ext cx="119317" cy="114786"/>
          </a:xfrm>
          <a:prstGeom prst="rect">
            <a:avLst/>
          </a:prstGeom>
        </p:spPr>
      </p:pic>
      <p:sp>
        <p:nvSpPr>
          <p:cNvPr id="39" name="TextBox 38">
            <a:extLst>
              <a:ext uri="{FF2B5EF4-FFF2-40B4-BE49-F238E27FC236}">
                <a16:creationId xmlns:a16="http://schemas.microsoft.com/office/drawing/2014/main" id="{5FF48127-55DB-4C85-8C56-0B7FE6B6916A}"/>
              </a:ext>
            </a:extLst>
          </p:cNvPr>
          <p:cNvSpPr txBox="1"/>
          <p:nvPr/>
        </p:nvSpPr>
        <p:spPr>
          <a:xfrm>
            <a:off x="8226448" y="4618487"/>
            <a:ext cx="282450" cy="307777"/>
          </a:xfrm>
          <a:prstGeom prst="rect">
            <a:avLst/>
          </a:prstGeom>
          <a:noFill/>
        </p:spPr>
        <p:txBody>
          <a:bodyPr wrap="none" rtlCol="0">
            <a:spAutoFit/>
          </a:bodyPr>
          <a:lstStyle/>
          <a:p>
            <a:r>
              <a:rPr lang="en-US" sz="1400" dirty="0">
                <a:solidFill>
                  <a:schemeClr val="accent1">
                    <a:lumMod val="75000"/>
                  </a:schemeClr>
                </a:solidFill>
              </a:rPr>
              <a:t>C</a:t>
            </a:r>
            <a:endParaRPr lang="en-CA" sz="1400" dirty="0">
              <a:solidFill>
                <a:schemeClr val="accent1">
                  <a:lumMod val="75000"/>
                </a:schemeClr>
              </a:solidFill>
            </a:endParaRPr>
          </a:p>
        </p:txBody>
      </p:sp>
    </p:spTree>
    <p:extLst>
      <p:ext uri="{BB962C8B-B14F-4D97-AF65-F5344CB8AC3E}">
        <p14:creationId xmlns:p14="http://schemas.microsoft.com/office/powerpoint/2010/main" val="789170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86686-057B-46C6-BB8E-0CDCDB284206}"/>
              </a:ext>
            </a:extLst>
          </p:cNvPr>
          <p:cNvSpPr>
            <a:spLocks noGrp="1"/>
          </p:cNvSpPr>
          <p:nvPr>
            <p:ph type="title"/>
          </p:nvPr>
        </p:nvSpPr>
        <p:spPr>
          <a:xfrm>
            <a:off x="838200" y="184209"/>
            <a:ext cx="10515600" cy="993656"/>
          </a:xfrm>
        </p:spPr>
        <p:txBody>
          <a:bodyPr/>
          <a:lstStyle/>
          <a:p>
            <a:pPr algn="ctr"/>
            <a:r>
              <a:rPr lang="en-US" b="1"/>
              <a:t>Dipole Electric Fields, Part 3</a:t>
            </a:r>
            <a:endParaRPr lang="en-CA" b="1"/>
          </a:p>
        </p:txBody>
      </p:sp>
      <p:sp>
        <p:nvSpPr>
          <p:cNvPr id="4" name="TextBox 3">
            <a:extLst>
              <a:ext uri="{FF2B5EF4-FFF2-40B4-BE49-F238E27FC236}">
                <a16:creationId xmlns:a16="http://schemas.microsoft.com/office/drawing/2014/main" id="{AA1F9621-A6B8-4EA3-B63D-CDAFBD3BA3C4}"/>
              </a:ext>
            </a:extLst>
          </p:cNvPr>
          <p:cNvSpPr txBox="1"/>
          <p:nvPr/>
        </p:nvSpPr>
        <p:spPr>
          <a:xfrm>
            <a:off x="838200" y="3429000"/>
            <a:ext cx="1262269" cy="2805063"/>
          </a:xfrm>
          <a:prstGeom prst="rect">
            <a:avLst/>
          </a:prstGeom>
          <a:noFill/>
        </p:spPr>
        <p:txBody>
          <a:bodyPr wrap="none" rtlCol="0">
            <a:spAutoFit/>
          </a:bodyPr>
          <a:lstStyle/>
          <a:p>
            <a:pPr marL="342900" indent="-342900">
              <a:lnSpc>
                <a:spcPct val="150000"/>
              </a:lnSpc>
              <a:buAutoNum type="alphaUcParenR"/>
            </a:pPr>
            <a:r>
              <a:rPr lang="en-US" sz="2400">
                <a:solidFill>
                  <a:schemeClr val="accent1">
                    <a:lumMod val="75000"/>
                  </a:schemeClr>
                </a:solidFill>
              </a:rPr>
              <a:t>Up</a:t>
            </a:r>
          </a:p>
          <a:p>
            <a:pPr marL="342900" indent="-342900">
              <a:lnSpc>
                <a:spcPct val="150000"/>
              </a:lnSpc>
              <a:buAutoNum type="alphaUcParenR"/>
            </a:pPr>
            <a:r>
              <a:rPr lang="en-US" sz="2400">
                <a:solidFill>
                  <a:schemeClr val="accent1">
                    <a:lumMod val="75000"/>
                  </a:schemeClr>
                </a:solidFill>
              </a:rPr>
              <a:t>Down</a:t>
            </a:r>
          </a:p>
          <a:p>
            <a:pPr marL="342900" indent="-342900">
              <a:lnSpc>
                <a:spcPct val="150000"/>
              </a:lnSpc>
              <a:buAutoNum type="alphaUcParenR"/>
            </a:pPr>
            <a:r>
              <a:rPr lang="en-US" sz="2400">
                <a:solidFill>
                  <a:schemeClr val="accent1">
                    <a:lumMod val="75000"/>
                  </a:schemeClr>
                </a:solidFill>
              </a:rPr>
              <a:t>Left</a:t>
            </a:r>
          </a:p>
          <a:p>
            <a:pPr marL="342900" indent="-342900">
              <a:lnSpc>
                <a:spcPct val="150000"/>
              </a:lnSpc>
              <a:buAutoNum type="alphaUcParenR"/>
            </a:pPr>
            <a:r>
              <a:rPr lang="en-US" sz="2400">
                <a:solidFill>
                  <a:schemeClr val="accent1">
                    <a:lumMod val="75000"/>
                  </a:schemeClr>
                </a:solidFill>
              </a:rPr>
              <a:t>Right</a:t>
            </a:r>
          </a:p>
          <a:p>
            <a:pPr marL="342900" indent="-342900">
              <a:lnSpc>
                <a:spcPct val="150000"/>
              </a:lnSpc>
              <a:buAutoNum type="alphaUcParenR"/>
            </a:pPr>
            <a:r>
              <a:rPr lang="en-US" sz="2400">
                <a:solidFill>
                  <a:schemeClr val="accent1">
                    <a:lumMod val="75000"/>
                  </a:schemeClr>
                </a:solidFill>
              </a:rPr>
              <a:t>Zero</a:t>
            </a:r>
            <a:endParaRPr lang="en-CA" sz="2400">
              <a:solidFill>
                <a:schemeClr val="accent1">
                  <a:lumMod val="75000"/>
                </a:schemeClr>
              </a:solidFill>
            </a:endParaRPr>
          </a:p>
        </p:txBody>
      </p:sp>
      <p:cxnSp>
        <p:nvCxnSpPr>
          <p:cNvPr id="138" name="Straight Connector 137">
            <a:extLst>
              <a:ext uri="{FF2B5EF4-FFF2-40B4-BE49-F238E27FC236}">
                <a16:creationId xmlns:a16="http://schemas.microsoft.com/office/drawing/2014/main" id="{CB718BCE-0852-485A-9BB7-872125C81224}"/>
              </a:ext>
            </a:extLst>
          </p:cNvPr>
          <p:cNvCxnSpPr>
            <a:cxnSpLocks/>
          </p:cNvCxnSpPr>
          <p:nvPr/>
        </p:nvCxnSpPr>
        <p:spPr>
          <a:xfrm>
            <a:off x="4025068" y="4896740"/>
            <a:ext cx="7772400" cy="0"/>
          </a:xfrm>
          <a:prstGeom prst="line">
            <a:avLst/>
          </a:prstGeom>
        </p:spPr>
        <p:style>
          <a:lnRef idx="1">
            <a:schemeClr val="dk1"/>
          </a:lnRef>
          <a:fillRef idx="0">
            <a:schemeClr val="dk1"/>
          </a:fillRef>
          <a:effectRef idx="0">
            <a:schemeClr val="dk1"/>
          </a:effectRef>
          <a:fontRef idx="minor">
            <a:schemeClr val="tx1"/>
          </a:fontRef>
        </p:style>
      </p:cxnSp>
      <p:pic>
        <p:nvPicPr>
          <p:cNvPr id="145" name="Picture 144">
            <a:extLst>
              <a:ext uri="{FF2B5EF4-FFF2-40B4-BE49-F238E27FC236}">
                <a16:creationId xmlns:a16="http://schemas.microsoft.com/office/drawing/2014/main" id="{6545FED9-E8E7-4791-8ACE-144B3187F686}"/>
              </a:ext>
            </a:extLst>
          </p:cNvPr>
          <p:cNvPicPr>
            <a:picLocks noChangeAspect="1"/>
          </p:cNvPicPr>
          <p:nvPr/>
        </p:nvPicPr>
        <p:blipFill>
          <a:blip r:embed="rId3"/>
          <a:stretch>
            <a:fillRect/>
          </a:stretch>
        </p:blipFill>
        <p:spPr>
          <a:xfrm rot="1543128">
            <a:off x="7934320" y="3819116"/>
            <a:ext cx="1177654" cy="2030394"/>
          </a:xfrm>
          <a:prstGeom prst="rect">
            <a:avLst/>
          </a:prstGeom>
        </p:spPr>
      </p:pic>
      <p:sp>
        <p:nvSpPr>
          <p:cNvPr id="146" name="TextBox 145">
            <a:extLst>
              <a:ext uri="{FF2B5EF4-FFF2-40B4-BE49-F238E27FC236}">
                <a16:creationId xmlns:a16="http://schemas.microsoft.com/office/drawing/2014/main" id="{360654C2-F2D8-4239-B5E7-815846AF0994}"/>
              </a:ext>
            </a:extLst>
          </p:cNvPr>
          <p:cNvSpPr txBox="1"/>
          <p:nvPr/>
        </p:nvSpPr>
        <p:spPr>
          <a:xfrm>
            <a:off x="8662765" y="3855252"/>
            <a:ext cx="1069524" cy="369332"/>
          </a:xfrm>
          <a:prstGeom prst="rect">
            <a:avLst/>
          </a:prstGeom>
          <a:noFill/>
        </p:spPr>
        <p:txBody>
          <a:bodyPr wrap="none" rtlCol="0">
            <a:spAutoFit/>
          </a:bodyPr>
          <a:lstStyle/>
          <a:p>
            <a:r>
              <a:rPr lang="en-US"/>
              <a:t>151.5 pm</a:t>
            </a:r>
            <a:endParaRPr lang="en-CA"/>
          </a:p>
        </p:txBody>
      </p:sp>
      <p:pic>
        <p:nvPicPr>
          <p:cNvPr id="29" name="Picture 28">
            <a:extLst>
              <a:ext uri="{FF2B5EF4-FFF2-40B4-BE49-F238E27FC236}">
                <a16:creationId xmlns:a16="http://schemas.microsoft.com/office/drawing/2014/main" id="{3009DCF4-315C-474F-94CC-B731A43C1D0D}"/>
              </a:ext>
            </a:extLst>
          </p:cNvPr>
          <p:cNvPicPr>
            <a:picLocks noChangeAspect="1"/>
          </p:cNvPicPr>
          <p:nvPr/>
        </p:nvPicPr>
        <p:blipFill>
          <a:blip r:embed="rId4"/>
          <a:stretch>
            <a:fillRect/>
          </a:stretch>
        </p:blipFill>
        <p:spPr>
          <a:xfrm>
            <a:off x="7821343" y="5837837"/>
            <a:ext cx="1066800" cy="742950"/>
          </a:xfrm>
          <a:prstGeom prst="rect">
            <a:avLst/>
          </a:prstGeom>
        </p:spPr>
      </p:pic>
      <p:pic>
        <p:nvPicPr>
          <p:cNvPr id="30" name="Picture 29">
            <a:extLst>
              <a:ext uri="{FF2B5EF4-FFF2-40B4-BE49-F238E27FC236}">
                <a16:creationId xmlns:a16="http://schemas.microsoft.com/office/drawing/2014/main" id="{FA9593AB-7D32-4F44-A1D3-EBDB13113D71}"/>
              </a:ext>
            </a:extLst>
          </p:cNvPr>
          <p:cNvPicPr>
            <a:picLocks noChangeAspect="1"/>
          </p:cNvPicPr>
          <p:nvPr/>
        </p:nvPicPr>
        <p:blipFill>
          <a:blip r:embed="rId5"/>
          <a:stretch>
            <a:fillRect/>
          </a:stretch>
        </p:blipFill>
        <p:spPr>
          <a:xfrm>
            <a:off x="6034212" y="4613477"/>
            <a:ext cx="895475" cy="514422"/>
          </a:xfrm>
          <a:prstGeom prst="rect">
            <a:avLst/>
          </a:prstGeom>
        </p:spPr>
      </p:pic>
      <p:pic>
        <p:nvPicPr>
          <p:cNvPr id="31" name="Picture 30">
            <a:extLst>
              <a:ext uri="{FF2B5EF4-FFF2-40B4-BE49-F238E27FC236}">
                <a16:creationId xmlns:a16="http://schemas.microsoft.com/office/drawing/2014/main" id="{DAACF011-B190-4F88-A7B9-81C2DF4EC528}"/>
              </a:ext>
            </a:extLst>
          </p:cNvPr>
          <p:cNvPicPr>
            <a:picLocks noChangeAspect="1"/>
          </p:cNvPicPr>
          <p:nvPr/>
        </p:nvPicPr>
        <p:blipFill>
          <a:blip r:embed="rId4"/>
          <a:stretch>
            <a:fillRect/>
          </a:stretch>
        </p:blipFill>
        <p:spPr>
          <a:xfrm>
            <a:off x="7821343" y="2996414"/>
            <a:ext cx="1066800" cy="742950"/>
          </a:xfrm>
          <a:prstGeom prst="rect">
            <a:avLst/>
          </a:prstGeom>
        </p:spPr>
      </p:pic>
      <p:pic>
        <p:nvPicPr>
          <p:cNvPr id="32" name="Picture 31">
            <a:extLst>
              <a:ext uri="{FF2B5EF4-FFF2-40B4-BE49-F238E27FC236}">
                <a16:creationId xmlns:a16="http://schemas.microsoft.com/office/drawing/2014/main" id="{94DC9364-F208-412C-B33D-423219BA0FFF}"/>
              </a:ext>
            </a:extLst>
          </p:cNvPr>
          <p:cNvPicPr>
            <a:picLocks noChangeAspect="1"/>
          </p:cNvPicPr>
          <p:nvPr/>
        </p:nvPicPr>
        <p:blipFill>
          <a:blip r:embed="rId6"/>
          <a:stretch>
            <a:fillRect/>
          </a:stretch>
        </p:blipFill>
        <p:spPr>
          <a:xfrm rot="5400000">
            <a:off x="8349504" y="3697862"/>
            <a:ext cx="371983" cy="335645"/>
          </a:xfrm>
          <a:prstGeom prst="rect">
            <a:avLst/>
          </a:prstGeom>
        </p:spPr>
      </p:pic>
      <p:pic>
        <p:nvPicPr>
          <p:cNvPr id="33" name="Picture 32">
            <a:extLst>
              <a:ext uri="{FF2B5EF4-FFF2-40B4-BE49-F238E27FC236}">
                <a16:creationId xmlns:a16="http://schemas.microsoft.com/office/drawing/2014/main" id="{C02F13FF-F4FA-46C0-9092-FE24EC51CA09}"/>
              </a:ext>
            </a:extLst>
          </p:cNvPr>
          <p:cNvPicPr>
            <a:picLocks noChangeAspect="1"/>
          </p:cNvPicPr>
          <p:nvPr/>
        </p:nvPicPr>
        <p:blipFill>
          <a:blip r:embed="rId7"/>
          <a:stretch>
            <a:fillRect/>
          </a:stretch>
        </p:blipFill>
        <p:spPr>
          <a:xfrm rot="581265">
            <a:off x="6888914" y="5070644"/>
            <a:ext cx="1559195" cy="904070"/>
          </a:xfrm>
          <a:prstGeom prst="rect">
            <a:avLst/>
          </a:prstGeom>
        </p:spPr>
      </p:pic>
      <p:pic>
        <p:nvPicPr>
          <p:cNvPr id="34" name="Picture 33">
            <a:extLst>
              <a:ext uri="{FF2B5EF4-FFF2-40B4-BE49-F238E27FC236}">
                <a16:creationId xmlns:a16="http://schemas.microsoft.com/office/drawing/2014/main" id="{45FD2D6D-A820-40D2-BA34-FDC02E32E38A}"/>
              </a:ext>
            </a:extLst>
          </p:cNvPr>
          <p:cNvPicPr>
            <a:picLocks noChangeAspect="1"/>
          </p:cNvPicPr>
          <p:nvPr/>
        </p:nvPicPr>
        <p:blipFill>
          <a:blip r:embed="rId3"/>
          <a:stretch>
            <a:fillRect/>
          </a:stretch>
        </p:blipFill>
        <p:spPr>
          <a:xfrm rot="16877217">
            <a:off x="6821092" y="3594772"/>
            <a:ext cx="1694835" cy="1158340"/>
          </a:xfrm>
          <a:prstGeom prst="rect">
            <a:avLst/>
          </a:prstGeom>
        </p:spPr>
      </p:pic>
      <p:pic>
        <p:nvPicPr>
          <p:cNvPr id="35" name="Picture 34">
            <a:extLst>
              <a:ext uri="{FF2B5EF4-FFF2-40B4-BE49-F238E27FC236}">
                <a16:creationId xmlns:a16="http://schemas.microsoft.com/office/drawing/2014/main" id="{57CC7072-DBDE-438A-80B9-48E92F3D66B5}"/>
              </a:ext>
            </a:extLst>
          </p:cNvPr>
          <p:cNvPicPr>
            <a:picLocks noChangeAspect="1"/>
          </p:cNvPicPr>
          <p:nvPr/>
        </p:nvPicPr>
        <p:blipFill>
          <a:blip r:embed="rId8"/>
          <a:stretch>
            <a:fillRect/>
          </a:stretch>
        </p:blipFill>
        <p:spPr>
          <a:xfrm rot="10800000">
            <a:off x="8323215" y="5651893"/>
            <a:ext cx="341406" cy="371888"/>
          </a:xfrm>
          <a:prstGeom prst="rect">
            <a:avLst/>
          </a:prstGeom>
        </p:spPr>
      </p:pic>
      <p:sp>
        <p:nvSpPr>
          <p:cNvPr id="36" name="TextBox 35">
            <a:extLst>
              <a:ext uri="{FF2B5EF4-FFF2-40B4-BE49-F238E27FC236}">
                <a16:creationId xmlns:a16="http://schemas.microsoft.com/office/drawing/2014/main" id="{4B44050A-7F7D-44A6-994D-6EAE0556E6B1}"/>
              </a:ext>
            </a:extLst>
          </p:cNvPr>
          <p:cNvSpPr txBox="1"/>
          <p:nvPr/>
        </p:nvSpPr>
        <p:spPr>
          <a:xfrm>
            <a:off x="6724282" y="3703114"/>
            <a:ext cx="1069524" cy="369332"/>
          </a:xfrm>
          <a:prstGeom prst="rect">
            <a:avLst/>
          </a:prstGeom>
          <a:noFill/>
        </p:spPr>
        <p:txBody>
          <a:bodyPr wrap="none" rtlCol="0">
            <a:spAutoFit/>
          </a:bodyPr>
          <a:lstStyle/>
          <a:p>
            <a:r>
              <a:rPr lang="en-US"/>
              <a:t>95.84 pm</a:t>
            </a:r>
          </a:p>
        </p:txBody>
      </p:sp>
      <p:pic>
        <p:nvPicPr>
          <p:cNvPr id="37" name="Picture 36">
            <a:extLst>
              <a:ext uri="{FF2B5EF4-FFF2-40B4-BE49-F238E27FC236}">
                <a16:creationId xmlns:a16="http://schemas.microsoft.com/office/drawing/2014/main" id="{817186E8-2138-4136-9E81-93A5FB3AA835}"/>
              </a:ext>
            </a:extLst>
          </p:cNvPr>
          <p:cNvPicPr>
            <a:picLocks noChangeAspect="1"/>
          </p:cNvPicPr>
          <p:nvPr/>
        </p:nvPicPr>
        <p:blipFill>
          <a:blip r:embed="rId9"/>
          <a:stretch>
            <a:fillRect/>
          </a:stretch>
        </p:blipFill>
        <p:spPr>
          <a:xfrm>
            <a:off x="6672402" y="5492565"/>
            <a:ext cx="1164437" cy="493819"/>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F74F6F-5684-4086-BFBF-EE55D7D52B00}"/>
                  </a:ext>
                </a:extLst>
              </p:cNvPr>
              <p:cNvSpPr>
                <a:spLocks noGrp="1"/>
              </p:cNvSpPr>
              <p:nvPr>
                <p:ph idx="1"/>
              </p:nvPr>
            </p:nvSpPr>
            <p:spPr>
              <a:xfrm>
                <a:off x="838200" y="1210595"/>
                <a:ext cx="10515600" cy="2218406"/>
              </a:xfrm>
            </p:spPr>
            <p:txBody>
              <a:bodyPr>
                <a:normAutofit fontScale="85000" lnSpcReduction="10000"/>
              </a:bodyPr>
              <a:lstStyle/>
              <a:p>
                <a:pPr marL="0" indent="0">
                  <a:buNone/>
                </a:pPr>
                <a:r>
                  <a:rPr lang="en-US" dirty="0">
                    <a:solidFill>
                      <a:schemeClr val="accent1">
                        <a:lumMod val="75000"/>
                      </a:schemeClr>
                    </a:solidFill>
                  </a:rPr>
                  <a:t>A water molecule can be modeled as two dipoles where the positive ends are at the same point and the negative ends are 151.5 picometers away from each other. </a:t>
                </a:r>
                <a14:m>
                  <m:oMath xmlns:m="http://schemas.openxmlformats.org/officeDocument/2006/math">
                    <m:sSub>
                      <m:sSubPr>
                        <m:ctrlPr>
                          <a:rPr lang="en-US"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𝑞</m:t>
                        </m:r>
                      </m:e>
                      <m:sub>
                        <m:r>
                          <a:rPr lang="en-US" b="0" i="1" smtClean="0">
                            <a:solidFill>
                              <a:schemeClr val="accent1">
                                <a:lumMod val="75000"/>
                              </a:schemeClr>
                            </a:solidFill>
                            <a:latin typeface="Cambria Math" panose="02040503050406030204" pitchFamily="18" charset="0"/>
                          </a:rPr>
                          <m:t>2</m:t>
                        </m:r>
                      </m:sub>
                    </m:sSub>
                  </m:oMath>
                </a14:m>
                <a:r>
                  <a:rPr lang="en-US" dirty="0">
                    <a:solidFill>
                      <a:schemeClr val="accent1">
                        <a:lumMod val="75000"/>
                      </a:schemeClr>
                    </a:solidFill>
                  </a:rPr>
                  <a:t> is the combined charge 2q at the oxygen molecule and </a:t>
                </a:r>
                <a14:m>
                  <m:oMath xmlns:m="http://schemas.openxmlformats.org/officeDocument/2006/math">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rPr>
                          <m:t>𝑞</m:t>
                        </m:r>
                      </m:e>
                      <m:sub>
                        <m:r>
                          <a:rPr lang="en-US" b="0" i="1" smtClean="0">
                            <a:solidFill>
                              <a:schemeClr val="accent1">
                                <a:lumMod val="75000"/>
                              </a:schemeClr>
                            </a:solidFill>
                            <a:latin typeface="Cambria Math" panose="02040503050406030204" pitchFamily="18" charset="0"/>
                          </a:rPr>
                          <m:t>1</m:t>
                        </m:r>
                      </m:sub>
                    </m:sSub>
                  </m:oMath>
                </a14:m>
                <a:r>
                  <a:rPr lang="en-US" dirty="0">
                    <a:solidFill>
                      <a:schemeClr val="accent1">
                        <a:lumMod val="75000"/>
                      </a:schemeClr>
                    </a:solidFill>
                  </a:rPr>
                  <a:t> are the individual charges q at the hydrogen molecules.</a:t>
                </a:r>
              </a:p>
              <a:p>
                <a:pPr marL="0" indent="0">
                  <a:buNone/>
                </a:pPr>
                <a:endParaRPr lang="en-US" dirty="0">
                  <a:solidFill>
                    <a:schemeClr val="accent1">
                      <a:lumMod val="75000"/>
                    </a:schemeClr>
                  </a:solidFill>
                </a:endParaRPr>
              </a:p>
              <a:p>
                <a:pPr marL="0" indent="0">
                  <a:buNone/>
                </a:pPr>
                <a:r>
                  <a:rPr lang="en-US" dirty="0">
                    <a:solidFill>
                      <a:schemeClr val="accent1">
                        <a:lumMod val="75000"/>
                      </a:schemeClr>
                    </a:solidFill>
                  </a:rPr>
                  <a:t>What is the direction of the electric field at point C due to the water molecule?</a:t>
                </a:r>
              </a:p>
              <a:p>
                <a:pPr marL="0" indent="0">
                  <a:buNone/>
                </a:pPr>
                <a:endParaRPr lang="en-US" dirty="0">
                  <a:solidFill>
                    <a:schemeClr val="accent1">
                      <a:lumMod val="75000"/>
                    </a:schemeClr>
                  </a:solidFill>
                </a:endParaRPr>
              </a:p>
            </p:txBody>
          </p:sp>
        </mc:Choice>
        <mc:Fallback xmlns="">
          <p:sp>
            <p:nvSpPr>
              <p:cNvPr id="3" name="Content Placeholder 2">
                <a:extLst>
                  <a:ext uri="{FF2B5EF4-FFF2-40B4-BE49-F238E27FC236}">
                    <a16:creationId xmlns:a16="http://schemas.microsoft.com/office/drawing/2014/main" id="{FEF74F6F-5684-4086-BFBF-EE55D7D52B00}"/>
                  </a:ext>
                </a:extLst>
              </p:cNvPr>
              <p:cNvSpPr>
                <a:spLocks noGrp="1" noRot="1" noChangeAspect="1" noMove="1" noResize="1" noEditPoints="1" noAdjustHandles="1" noChangeArrowheads="1" noChangeShapeType="1" noTextEdit="1"/>
              </p:cNvSpPr>
              <p:nvPr>
                <p:ph idx="1"/>
              </p:nvPr>
            </p:nvSpPr>
            <p:spPr>
              <a:xfrm>
                <a:off x="838200" y="1210595"/>
                <a:ext cx="10515600" cy="2218406"/>
              </a:xfrm>
              <a:blipFill>
                <a:blip r:embed="rId10"/>
                <a:stretch>
                  <a:fillRect l="-928" t="-5220" b="-1374"/>
                </a:stretch>
              </a:blipFill>
            </p:spPr>
            <p:txBody>
              <a:bodyPr/>
              <a:lstStyle/>
              <a:p>
                <a:r>
                  <a:rPr lang="en-CA">
                    <a:noFill/>
                  </a:rPr>
                  <a:t> </a:t>
                </a:r>
              </a:p>
            </p:txBody>
          </p:sp>
        </mc:Fallback>
      </mc:AlternateContent>
      <p:pic>
        <p:nvPicPr>
          <p:cNvPr id="38" name="Picture 37">
            <a:extLst>
              <a:ext uri="{FF2B5EF4-FFF2-40B4-BE49-F238E27FC236}">
                <a16:creationId xmlns:a16="http://schemas.microsoft.com/office/drawing/2014/main" id="{32B49AEA-869F-4624-8B63-6F4FF872D4B5}"/>
              </a:ext>
            </a:extLst>
          </p:cNvPr>
          <p:cNvPicPr>
            <a:picLocks noChangeAspect="1"/>
          </p:cNvPicPr>
          <p:nvPr/>
        </p:nvPicPr>
        <p:blipFill>
          <a:blip r:embed="rId11"/>
          <a:stretch>
            <a:fillRect/>
          </a:stretch>
        </p:blipFill>
        <p:spPr>
          <a:xfrm flipH="1">
            <a:off x="8472892" y="4868871"/>
            <a:ext cx="119317" cy="114786"/>
          </a:xfrm>
          <a:prstGeom prst="rect">
            <a:avLst/>
          </a:prstGeom>
        </p:spPr>
      </p:pic>
      <p:sp>
        <p:nvSpPr>
          <p:cNvPr id="39" name="TextBox 38">
            <a:extLst>
              <a:ext uri="{FF2B5EF4-FFF2-40B4-BE49-F238E27FC236}">
                <a16:creationId xmlns:a16="http://schemas.microsoft.com/office/drawing/2014/main" id="{5FF48127-55DB-4C85-8C56-0B7FE6B6916A}"/>
              </a:ext>
            </a:extLst>
          </p:cNvPr>
          <p:cNvSpPr txBox="1"/>
          <p:nvPr/>
        </p:nvSpPr>
        <p:spPr>
          <a:xfrm>
            <a:off x="8226448" y="4618487"/>
            <a:ext cx="282450" cy="307777"/>
          </a:xfrm>
          <a:prstGeom prst="rect">
            <a:avLst/>
          </a:prstGeom>
          <a:noFill/>
        </p:spPr>
        <p:txBody>
          <a:bodyPr wrap="none" rtlCol="0">
            <a:spAutoFit/>
          </a:bodyPr>
          <a:lstStyle/>
          <a:p>
            <a:r>
              <a:rPr lang="en-US" sz="1400" dirty="0">
                <a:solidFill>
                  <a:schemeClr val="accent1">
                    <a:lumMod val="75000"/>
                  </a:schemeClr>
                </a:solidFill>
              </a:rPr>
              <a:t>C</a:t>
            </a:r>
            <a:endParaRPr lang="en-CA" sz="1400" dirty="0">
              <a:solidFill>
                <a:schemeClr val="accent1">
                  <a:lumMod val="75000"/>
                </a:schemeClr>
              </a:solidFill>
            </a:endParaRPr>
          </a:p>
        </p:txBody>
      </p:sp>
      <p:pic>
        <p:nvPicPr>
          <p:cNvPr id="19" name="Picture 18">
            <a:extLst>
              <a:ext uri="{FF2B5EF4-FFF2-40B4-BE49-F238E27FC236}">
                <a16:creationId xmlns:a16="http://schemas.microsoft.com/office/drawing/2014/main" id="{37880248-6ADC-4566-A704-49F06EC4523C}"/>
              </a:ext>
            </a:extLst>
          </p:cNvPr>
          <p:cNvPicPr>
            <a:picLocks noChangeAspect="1"/>
          </p:cNvPicPr>
          <p:nvPr/>
        </p:nvPicPr>
        <p:blipFill>
          <a:blip r:embed="rId8"/>
          <a:stretch>
            <a:fillRect/>
          </a:stretch>
        </p:blipFill>
        <p:spPr>
          <a:xfrm rot="10800000">
            <a:off x="8323215" y="5651893"/>
            <a:ext cx="341406" cy="371888"/>
          </a:xfrm>
          <a:prstGeom prst="rect">
            <a:avLst/>
          </a:prstGeom>
        </p:spPr>
      </p:pic>
      <p:pic>
        <p:nvPicPr>
          <p:cNvPr id="20" name="Picture 19">
            <a:extLst>
              <a:ext uri="{FF2B5EF4-FFF2-40B4-BE49-F238E27FC236}">
                <a16:creationId xmlns:a16="http://schemas.microsoft.com/office/drawing/2014/main" id="{DD22FE7A-335C-485F-93BE-2FB79493574E}"/>
              </a:ext>
            </a:extLst>
          </p:cNvPr>
          <p:cNvPicPr>
            <a:picLocks noChangeAspect="1"/>
          </p:cNvPicPr>
          <p:nvPr/>
        </p:nvPicPr>
        <p:blipFill>
          <a:blip r:embed="rId11"/>
          <a:stretch>
            <a:fillRect/>
          </a:stretch>
        </p:blipFill>
        <p:spPr>
          <a:xfrm flipH="1">
            <a:off x="8472892" y="4868871"/>
            <a:ext cx="119317" cy="114786"/>
          </a:xfrm>
          <a:prstGeom prst="rect">
            <a:avLst/>
          </a:prstGeom>
        </p:spPr>
      </p:pic>
      <p:sp>
        <p:nvSpPr>
          <p:cNvPr id="21" name="TextBox 20">
            <a:extLst>
              <a:ext uri="{FF2B5EF4-FFF2-40B4-BE49-F238E27FC236}">
                <a16:creationId xmlns:a16="http://schemas.microsoft.com/office/drawing/2014/main" id="{BA339C93-FB45-47F6-8473-F0F728871D6D}"/>
              </a:ext>
            </a:extLst>
          </p:cNvPr>
          <p:cNvSpPr txBox="1"/>
          <p:nvPr/>
        </p:nvSpPr>
        <p:spPr>
          <a:xfrm>
            <a:off x="8226448" y="4618487"/>
            <a:ext cx="282450" cy="307777"/>
          </a:xfrm>
          <a:prstGeom prst="rect">
            <a:avLst/>
          </a:prstGeom>
          <a:noFill/>
        </p:spPr>
        <p:txBody>
          <a:bodyPr wrap="none" rtlCol="0">
            <a:spAutoFit/>
          </a:bodyPr>
          <a:lstStyle/>
          <a:p>
            <a:r>
              <a:rPr lang="en-US" sz="1400">
                <a:solidFill>
                  <a:schemeClr val="accent1">
                    <a:lumMod val="75000"/>
                  </a:schemeClr>
                </a:solidFill>
              </a:rPr>
              <a:t>C</a:t>
            </a:r>
            <a:endParaRPr lang="en-CA" sz="1400">
              <a:solidFill>
                <a:schemeClr val="accent1">
                  <a:lumMod val="75000"/>
                </a:schemeClr>
              </a:solidFill>
            </a:endParaRPr>
          </a:p>
        </p:txBody>
      </p:sp>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90C5B14D-6F43-4679-87CE-7197651BA05F}"/>
                  </a:ext>
                </a:extLst>
              </p14:cNvPr>
              <p14:cNvContentPartPr/>
              <p14:nvPr/>
            </p14:nvContentPartPr>
            <p14:xfrm>
              <a:off x="9451695" y="4686937"/>
              <a:ext cx="1800" cy="2160"/>
            </p14:xfrm>
          </p:contentPart>
        </mc:Choice>
        <mc:Fallback xmlns="">
          <p:pic>
            <p:nvPicPr>
              <p:cNvPr id="22" name="Ink 21">
                <a:extLst>
                  <a:ext uri="{FF2B5EF4-FFF2-40B4-BE49-F238E27FC236}">
                    <a16:creationId xmlns:a16="http://schemas.microsoft.com/office/drawing/2014/main" id="{90C5B14D-6F43-4679-87CE-7197651BA05F}"/>
                  </a:ext>
                </a:extLst>
              </p:cNvPr>
              <p:cNvPicPr/>
              <p:nvPr/>
            </p:nvPicPr>
            <p:blipFill>
              <a:blip r:embed="rId13"/>
              <a:stretch>
                <a:fillRect/>
              </a:stretch>
            </p:blipFill>
            <p:spPr>
              <a:xfrm>
                <a:off x="9442695" y="4677937"/>
                <a:ext cx="19440" cy="19800"/>
              </a:xfrm>
              <a:prstGeom prst="rect">
                <a:avLst/>
              </a:prstGeom>
            </p:spPr>
          </p:pic>
        </mc:Fallback>
      </mc:AlternateContent>
      <p:sp>
        <p:nvSpPr>
          <p:cNvPr id="23" name="Arrow: Left 22">
            <a:extLst>
              <a:ext uri="{FF2B5EF4-FFF2-40B4-BE49-F238E27FC236}">
                <a16:creationId xmlns:a16="http://schemas.microsoft.com/office/drawing/2014/main" id="{F7116953-CFF4-4A1C-81B3-D68A70093E11}"/>
              </a:ext>
            </a:extLst>
          </p:cNvPr>
          <p:cNvSpPr/>
          <p:nvPr/>
        </p:nvSpPr>
        <p:spPr>
          <a:xfrm rot="10800000" flipH="1">
            <a:off x="7497146" y="4806828"/>
            <a:ext cx="949795" cy="202061"/>
          </a:xfrm>
          <a:prstGeom prst="leftArrow">
            <a:avLst>
              <a:gd name="adj1" fmla="val 24859"/>
              <a:gd name="adj2" fmla="val 97139"/>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0F2507C7-51CF-4866-962E-61EB5FEB2F3D}"/>
              </a:ext>
            </a:extLst>
          </p:cNvPr>
          <p:cNvSpPr/>
          <p:nvPr/>
        </p:nvSpPr>
        <p:spPr>
          <a:xfrm rot="5400000">
            <a:off x="8436986" y="4732483"/>
            <a:ext cx="200507" cy="5669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8E75754F-C624-41DB-9C91-A2E58EEA0148}"/>
              </a:ext>
            </a:extLst>
          </p:cNvPr>
          <p:cNvSpPr/>
          <p:nvPr/>
        </p:nvSpPr>
        <p:spPr>
          <a:xfrm rot="5400000">
            <a:off x="8434144" y="4448491"/>
            <a:ext cx="200507" cy="510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3FDC4926-5475-49EB-A9C3-61132EA69DCF}"/>
              </a:ext>
            </a:extLst>
          </p:cNvPr>
          <p:cNvSpPr/>
          <p:nvPr/>
        </p:nvSpPr>
        <p:spPr>
          <a:xfrm rot="5400000">
            <a:off x="8433462" y="5366934"/>
            <a:ext cx="200507" cy="6217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DA2148FA-3077-434D-A4FC-7F98AC5A6704}"/>
              </a:ext>
            </a:extLst>
          </p:cNvPr>
          <p:cNvSpPr/>
          <p:nvPr/>
        </p:nvSpPr>
        <p:spPr>
          <a:xfrm rot="5400000">
            <a:off x="8436985" y="5098462"/>
            <a:ext cx="200507" cy="5669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Arrow: Left 27">
            <a:extLst>
              <a:ext uri="{FF2B5EF4-FFF2-40B4-BE49-F238E27FC236}">
                <a16:creationId xmlns:a16="http://schemas.microsoft.com/office/drawing/2014/main" id="{D4B503EE-3A17-4277-926A-A429AAD9F170}"/>
              </a:ext>
            </a:extLst>
          </p:cNvPr>
          <p:cNvSpPr/>
          <p:nvPr/>
        </p:nvSpPr>
        <p:spPr>
          <a:xfrm rot="16200000">
            <a:off x="8444488" y="5541913"/>
            <a:ext cx="182040" cy="202061"/>
          </a:xfrm>
          <a:prstGeom prst="leftArrow">
            <a:avLst>
              <a:gd name="adj1" fmla="val 24859"/>
              <a:gd name="adj2" fmla="val 9713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Arrow: Left 39">
            <a:extLst>
              <a:ext uri="{FF2B5EF4-FFF2-40B4-BE49-F238E27FC236}">
                <a16:creationId xmlns:a16="http://schemas.microsoft.com/office/drawing/2014/main" id="{EA3229E7-EF84-47EF-89CD-5654ECE2B490}"/>
              </a:ext>
            </a:extLst>
          </p:cNvPr>
          <p:cNvSpPr/>
          <p:nvPr/>
        </p:nvSpPr>
        <p:spPr>
          <a:xfrm rot="5400000">
            <a:off x="8441528" y="4127995"/>
            <a:ext cx="182040" cy="202061"/>
          </a:xfrm>
          <a:prstGeom prst="leftArrow">
            <a:avLst>
              <a:gd name="adj1" fmla="val 24859"/>
              <a:gd name="adj2" fmla="val 9713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8E78286-5081-4C5F-85DE-3C72DD7690D1}"/>
                  </a:ext>
                </a:extLst>
              </p:cNvPr>
              <p:cNvSpPr txBox="1"/>
              <p:nvPr/>
            </p:nvSpPr>
            <p:spPr>
              <a:xfrm>
                <a:off x="7593447" y="4400812"/>
                <a:ext cx="659348" cy="341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00FF"/>
                              </a:solidFill>
                              <a:latin typeface="Cambria Math" panose="02040503050406030204" pitchFamily="18" charset="0"/>
                            </a:rPr>
                          </m:ctrlPr>
                        </m:sSubPr>
                        <m:e>
                          <m:acc>
                            <m:accPr>
                              <m:chr m:val="⃗"/>
                              <m:ctrlPr>
                                <a:rPr lang="en-US" b="1" i="1" smtClean="0">
                                  <a:solidFill>
                                    <a:srgbClr val="0000FF"/>
                                  </a:solidFill>
                                  <a:latin typeface="Cambria Math" panose="02040503050406030204" pitchFamily="18" charset="0"/>
                                </a:rPr>
                              </m:ctrlPr>
                            </m:accPr>
                            <m:e>
                              <m:r>
                                <a:rPr lang="en-US" b="1" i="1" smtClean="0">
                                  <a:solidFill>
                                    <a:srgbClr val="0000FF"/>
                                  </a:solidFill>
                                  <a:latin typeface="Cambria Math" panose="02040503050406030204" pitchFamily="18" charset="0"/>
                                </a:rPr>
                                <m:t>𝑬</m:t>
                              </m:r>
                            </m:e>
                          </m:acc>
                        </m:e>
                        <m:sub>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panose="02040503050406030204" pitchFamily="18" charset="0"/>
                                </a:rPr>
                                <m:t>𝒒</m:t>
                              </m:r>
                            </m:e>
                            <m:sub>
                              <m:r>
                                <a:rPr lang="en-US" b="1" i="1" smtClean="0">
                                  <a:solidFill>
                                    <a:srgbClr val="0000FF"/>
                                  </a:solidFill>
                                  <a:latin typeface="Cambria Math" panose="02040503050406030204" pitchFamily="18" charset="0"/>
                                </a:rPr>
                                <m:t>𝟐</m:t>
                              </m:r>
                              <m:r>
                                <a:rPr lang="en-US" b="1" i="1" smtClean="0">
                                  <a:solidFill>
                                    <a:srgbClr val="0000FF"/>
                                  </a:solidFill>
                                  <a:latin typeface="Cambria Math" panose="02040503050406030204" pitchFamily="18" charset="0"/>
                                </a:rPr>
                                <m:t> </m:t>
                              </m:r>
                              <m:r>
                                <a:rPr lang="en-US" b="1" i="1" smtClean="0">
                                  <a:solidFill>
                                    <a:srgbClr val="0000FF"/>
                                  </a:solidFill>
                                  <a:latin typeface="Cambria Math" panose="02040503050406030204" pitchFamily="18" charset="0"/>
                                </a:rPr>
                                <m:t>𝒏𝒆𝒕</m:t>
                              </m:r>
                            </m:sub>
                          </m:sSub>
                        </m:sub>
                      </m:sSub>
                    </m:oMath>
                  </m:oMathPara>
                </a14:m>
                <a:endParaRPr lang="en-CA" b="1" dirty="0">
                  <a:solidFill>
                    <a:srgbClr val="0000FF"/>
                  </a:solidFill>
                </a:endParaRPr>
              </a:p>
            </p:txBody>
          </p:sp>
        </mc:Choice>
        <mc:Fallback xmlns="">
          <p:sp>
            <p:nvSpPr>
              <p:cNvPr id="41" name="TextBox 40">
                <a:extLst>
                  <a:ext uri="{FF2B5EF4-FFF2-40B4-BE49-F238E27FC236}">
                    <a16:creationId xmlns:a16="http://schemas.microsoft.com/office/drawing/2014/main" id="{A8E78286-5081-4C5F-85DE-3C72DD7690D1}"/>
                  </a:ext>
                </a:extLst>
              </p:cNvPr>
              <p:cNvSpPr txBox="1">
                <a:spLocks noRot="1" noChangeAspect="1" noMove="1" noResize="1" noEditPoints="1" noAdjustHandles="1" noChangeArrowheads="1" noChangeShapeType="1" noTextEdit="1"/>
              </p:cNvSpPr>
              <p:nvPr/>
            </p:nvSpPr>
            <p:spPr>
              <a:xfrm>
                <a:off x="7593447" y="4400812"/>
                <a:ext cx="659348" cy="341953"/>
              </a:xfrm>
              <a:prstGeom prst="rect">
                <a:avLst/>
              </a:prstGeom>
              <a:blipFill>
                <a:blip r:embed="rId14"/>
                <a:stretch>
                  <a:fillRect l="-8333" r="-926" b="-1785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DFA8BB6-0F2F-44E3-AD1B-6798B8EB5F3D}"/>
                  </a:ext>
                </a:extLst>
              </p:cNvPr>
              <p:cNvSpPr txBox="1"/>
              <p:nvPr/>
            </p:nvSpPr>
            <p:spPr>
              <a:xfrm>
                <a:off x="8838677" y="4447510"/>
                <a:ext cx="1098570" cy="341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acc>
                            <m:accPr>
                              <m:chr m:val="⃗"/>
                              <m:ctrlPr>
                                <a:rPr lang="en-US" b="1" i="1" smtClean="0">
                                  <a:solidFill>
                                    <a:srgbClr val="FF0000"/>
                                  </a:solidFill>
                                  <a:latin typeface="Cambria Math" panose="02040503050406030204" pitchFamily="18" charset="0"/>
                                </a:rPr>
                              </m:ctrlPr>
                            </m:accPr>
                            <m:e>
                              <m:r>
                                <a:rPr lang="en-US" b="1" i="1" smtClean="0">
                                  <a:solidFill>
                                    <a:srgbClr val="FF0000"/>
                                  </a:solidFill>
                                  <a:latin typeface="Cambria Math" panose="02040503050406030204" pitchFamily="18" charset="0"/>
                                </a:rPr>
                                <m:t>𝑬</m:t>
                              </m:r>
                            </m:e>
                          </m:acc>
                        </m:e>
                        <m:sub>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𝒒</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𝒏𝒆𝒕</m:t>
                              </m:r>
                            </m:sub>
                          </m:sSub>
                        </m:sub>
                      </m:sSub>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𝟎</m:t>
                      </m:r>
                    </m:oMath>
                  </m:oMathPara>
                </a14:m>
                <a:endParaRPr lang="en-CA" b="1" dirty="0">
                  <a:solidFill>
                    <a:srgbClr val="FF0000"/>
                  </a:solidFill>
                </a:endParaRPr>
              </a:p>
            </p:txBody>
          </p:sp>
        </mc:Choice>
        <mc:Fallback xmlns="">
          <p:sp>
            <p:nvSpPr>
              <p:cNvPr id="42" name="TextBox 41">
                <a:extLst>
                  <a:ext uri="{FF2B5EF4-FFF2-40B4-BE49-F238E27FC236}">
                    <a16:creationId xmlns:a16="http://schemas.microsoft.com/office/drawing/2014/main" id="{8DFA8BB6-0F2F-44E3-AD1B-6798B8EB5F3D}"/>
                  </a:ext>
                </a:extLst>
              </p:cNvPr>
              <p:cNvSpPr txBox="1">
                <a:spLocks noRot="1" noChangeAspect="1" noMove="1" noResize="1" noEditPoints="1" noAdjustHandles="1" noChangeArrowheads="1" noChangeShapeType="1" noTextEdit="1"/>
              </p:cNvSpPr>
              <p:nvPr/>
            </p:nvSpPr>
            <p:spPr>
              <a:xfrm>
                <a:off x="8838677" y="4447510"/>
                <a:ext cx="1098570" cy="341953"/>
              </a:xfrm>
              <a:prstGeom prst="rect">
                <a:avLst/>
              </a:prstGeom>
              <a:blipFill>
                <a:blip r:embed="rId15"/>
                <a:stretch>
                  <a:fillRect l="-5000" r="-5000" b="-17857"/>
                </a:stretch>
              </a:blipFill>
            </p:spPr>
            <p:txBody>
              <a:bodyPr/>
              <a:lstStyle/>
              <a:p>
                <a:r>
                  <a:rPr lang="en-CA">
                    <a:noFill/>
                  </a:rPr>
                  <a:t> </a:t>
                </a:r>
              </a:p>
            </p:txBody>
          </p:sp>
        </mc:Fallback>
      </mc:AlternateContent>
      <p:sp>
        <p:nvSpPr>
          <p:cNvPr id="43" name="Oval 42">
            <a:extLst>
              <a:ext uri="{FF2B5EF4-FFF2-40B4-BE49-F238E27FC236}">
                <a16:creationId xmlns:a16="http://schemas.microsoft.com/office/drawing/2014/main" id="{FE50BA5E-E6A2-475B-89A3-E1CC235C110B}"/>
              </a:ext>
            </a:extLst>
          </p:cNvPr>
          <p:cNvSpPr/>
          <p:nvPr/>
        </p:nvSpPr>
        <p:spPr>
          <a:xfrm>
            <a:off x="754889" y="4571788"/>
            <a:ext cx="1262269" cy="6174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5113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795-0C66-4398-8BD2-A8AB72113E0E}"/>
              </a:ext>
            </a:extLst>
          </p:cNvPr>
          <p:cNvSpPr>
            <a:spLocks noGrp="1"/>
          </p:cNvSpPr>
          <p:nvPr>
            <p:ph type="title"/>
          </p:nvPr>
        </p:nvSpPr>
        <p:spPr>
          <a:xfrm>
            <a:off x="3752500" y="-16778"/>
            <a:ext cx="4686999" cy="511568"/>
          </a:xfrm>
        </p:spPr>
        <p:txBody>
          <a:bodyPr>
            <a:noAutofit/>
          </a:bodyPr>
          <a:lstStyle/>
          <a:p>
            <a:r>
              <a:rPr lang="en-US" sz="3600" b="1"/>
              <a:t>Cell Membrane Potential</a:t>
            </a:r>
            <a:endParaRPr lang="en-CA" sz="3600" b="1"/>
          </a:p>
        </p:txBody>
      </p:sp>
      <p:sp>
        <p:nvSpPr>
          <p:cNvPr id="7" name="Content Placeholder 6">
            <a:extLst>
              <a:ext uri="{FF2B5EF4-FFF2-40B4-BE49-F238E27FC236}">
                <a16:creationId xmlns:a16="http://schemas.microsoft.com/office/drawing/2014/main" id="{8D001D07-4473-4EE4-891D-D0974B5DB823}"/>
              </a:ext>
            </a:extLst>
          </p:cNvPr>
          <p:cNvSpPr>
            <a:spLocks noGrp="1"/>
          </p:cNvSpPr>
          <p:nvPr>
            <p:ph idx="1"/>
          </p:nvPr>
        </p:nvSpPr>
        <p:spPr>
          <a:xfrm>
            <a:off x="372595" y="494790"/>
            <a:ext cx="5257800" cy="6123420"/>
          </a:xfrm>
        </p:spPr>
        <p:txBody>
          <a:bodyPr>
            <a:noAutofit/>
          </a:bodyPr>
          <a:lstStyle/>
          <a:p>
            <a:r>
              <a:rPr lang="en-US" sz="2400"/>
              <a:t>Biological cells have some </a:t>
            </a:r>
            <a:r>
              <a:rPr lang="en-US" sz="2400">
                <a:solidFill>
                  <a:srgbClr val="0000FF"/>
                </a:solidFill>
              </a:rPr>
              <a:t>Electric Potential Difference</a:t>
            </a:r>
            <a:r>
              <a:rPr lang="en-US" sz="2400"/>
              <a:t> as their membrane blocks the movement of some ions.</a:t>
            </a:r>
            <a:endParaRPr lang="en-US" sz="2400">
              <a:solidFill>
                <a:srgbClr val="0000FF"/>
              </a:solidFill>
            </a:endParaRPr>
          </a:p>
          <a:p>
            <a:r>
              <a:rPr lang="en-US" sz="2400"/>
              <a:t>This is called “</a:t>
            </a:r>
            <a:r>
              <a:rPr lang="en-US" sz="2400">
                <a:solidFill>
                  <a:srgbClr val="FF0000"/>
                </a:solidFill>
              </a:rPr>
              <a:t>Cell Membrane Potential</a:t>
            </a:r>
            <a:r>
              <a:rPr lang="en-US" sz="2400"/>
              <a:t>”.</a:t>
            </a:r>
          </a:p>
          <a:p>
            <a:r>
              <a:rPr lang="en-US" sz="2400"/>
              <a:t>This potential allows cells to function as a battery, giving energy to active transport mechanisms and allowing signals to be sent in cells like muscles and neurons.</a:t>
            </a:r>
          </a:p>
          <a:p>
            <a:r>
              <a:rPr lang="en-US" sz="2400"/>
              <a:t>This voltage plays a key role in the concentration equilibrium of ions in cells.</a:t>
            </a:r>
          </a:p>
          <a:p>
            <a:r>
              <a:rPr lang="en-CA" sz="2400"/>
              <a:t>With our current knowledge we can determine how strongly ions will flow through the membrane</a:t>
            </a:r>
          </a:p>
        </p:txBody>
      </p:sp>
      <p:pic>
        <p:nvPicPr>
          <p:cNvPr id="9" name="Picture 8">
            <a:extLst>
              <a:ext uri="{FF2B5EF4-FFF2-40B4-BE49-F238E27FC236}">
                <a16:creationId xmlns:a16="http://schemas.microsoft.com/office/drawing/2014/main" id="{EDB7602C-3A82-4F88-8072-68AFD493AA20}"/>
              </a:ext>
            </a:extLst>
          </p:cNvPr>
          <p:cNvPicPr>
            <a:picLocks noChangeAspect="1"/>
          </p:cNvPicPr>
          <p:nvPr/>
        </p:nvPicPr>
        <p:blipFill>
          <a:blip r:embed="rId3"/>
          <a:stretch>
            <a:fillRect/>
          </a:stretch>
        </p:blipFill>
        <p:spPr>
          <a:xfrm>
            <a:off x="5630395" y="1651602"/>
            <a:ext cx="6327505" cy="3554795"/>
          </a:xfrm>
          <a:prstGeom prst="rect">
            <a:avLst/>
          </a:prstGeom>
        </p:spPr>
      </p:pic>
      <p:sp>
        <p:nvSpPr>
          <p:cNvPr id="11" name="TextBox 10">
            <a:extLst>
              <a:ext uri="{FF2B5EF4-FFF2-40B4-BE49-F238E27FC236}">
                <a16:creationId xmlns:a16="http://schemas.microsoft.com/office/drawing/2014/main" id="{9202727A-C3E6-456B-9F56-7CB11D5CA1FF}"/>
              </a:ext>
            </a:extLst>
          </p:cNvPr>
          <p:cNvSpPr txBox="1"/>
          <p:nvPr/>
        </p:nvSpPr>
        <p:spPr>
          <a:xfrm>
            <a:off x="5863472" y="5292494"/>
            <a:ext cx="6094428" cy="646331"/>
          </a:xfrm>
          <a:prstGeom prst="rect">
            <a:avLst/>
          </a:prstGeom>
          <a:noFill/>
        </p:spPr>
        <p:txBody>
          <a:bodyPr wrap="square">
            <a:spAutoFit/>
          </a:bodyPr>
          <a:lstStyle/>
          <a:p>
            <a:r>
              <a:rPr lang="en-CA"/>
              <a:t>Image modified from "</a:t>
            </a:r>
            <a:r>
              <a:rPr lang="fr-FR">
                <a:hlinkClick r:id="rId4"/>
              </a:rPr>
              <a:t>How </a:t>
            </a:r>
            <a:r>
              <a:rPr lang="fr-FR" err="1">
                <a:hlinkClick r:id="rId4"/>
              </a:rPr>
              <a:t>neurons</a:t>
            </a:r>
            <a:r>
              <a:rPr lang="fr-FR">
                <a:hlinkClick r:id="rId4"/>
              </a:rPr>
              <a:t> </a:t>
            </a:r>
            <a:r>
              <a:rPr lang="fr-FR" err="1">
                <a:hlinkClick r:id="rId4"/>
              </a:rPr>
              <a:t>communicate</a:t>
            </a:r>
            <a:r>
              <a:rPr lang="fr-FR">
                <a:hlinkClick r:id="rId4"/>
              </a:rPr>
              <a:t>: Figure 35.10</a:t>
            </a:r>
            <a:r>
              <a:rPr lang="en-CA"/>
              <a:t>," by OpenStax College, Biology (</a:t>
            </a:r>
            <a:r>
              <a:rPr lang="en-CA">
                <a:hlinkClick r:id="rId5"/>
              </a:rPr>
              <a:t>CC BY 4.0</a:t>
            </a:r>
            <a:r>
              <a:rPr lang="en-CA"/>
              <a:t>)._</a:t>
            </a:r>
          </a:p>
        </p:txBody>
      </p:sp>
    </p:spTree>
    <p:extLst>
      <p:ext uri="{BB962C8B-B14F-4D97-AF65-F5344CB8AC3E}">
        <p14:creationId xmlns:p14="http://schemas.microsoft.com/office/powerpoint/2010/main" val="482963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795-0C66-4398-8BD2-A8AB72113E0E}"/>
              </a:ext>
            </a:extLst>
          </p:cNvPr>
          <p:cNvSpPr>
            <a:spLocks noGrp="1"/>
          </p:cNvSpPr>
          <p:nvPr>
            <p:ph type="title"/>
          </p:nvPr>
        </p:nvSpPr>
        <p:spPr>
          <a:xfrm>
            <a:off x="3752500" y="-16778"/>
            <a:ext cx="4686999" cy="511568"/>
          </a:xfrm>
        </p:spPr>
        <p:txBody>
          <a:bodyPr>
            <a:noAutofit/>
          </a:bodyPr>
          <a:lstStyle/>
          <a:p>
            <a:r>
              <a:rPr lang="en-US" sz="3600" b="1"/>
              <a:t>Cell Membrane Potential</a:t>
            </a:r>
            <a:endParaRPr lang="en-CA" sz="3600" b="1"/>
          </a:p>
        </p:txBody>
      </p:sp>
      <p:sp>
        <p:nvSpPr>
          <p:cNvPr id="7" name="Content Placeholder 6">
            <a:extLst>
              <a:ext uri="{FF2B5EF4-FFF2-40B4-BE49-F238E27FC236}">
                <a16:creationId xmlns:a16="http://schemas.microsoft.com/office/drawing/2014/main" id="{8D001D07-4473-4EE4-891D-D0974B5DB823}"/>
              </a:ext>
            </a:extLst>
          </p:cNvPr>
          <p:cNvSpPr>
            <a:spLocks noGrp="1"/>
          </p:cNvSpPr>
          <p:nvPr>
            <p:ph idx="1"/>
          </p:nvPr>
        </p:nvSpPr>
        <p:spPr>
          <a:xfrm>
            <a:off x="6773395" y="494790"/>
            <a:ext cx="5257800" cy="6123420"/>
          </a:xfrm>
        </p:spPr>
        <p:txBody>
          <a:bodyPr>
            <a:noAutofit/>
          </a:bodyPr>
          <a:lstStyle/>
          <a:p>
            <a:r>
              <a:rPr lang="en-US" sz="2400"/>
              <a:t>The proteins inside the cell and the lower concentration relative to the sodium ions outside the cell of potassium ions cause it to be more negatively charged than the outside.</a:t>
            </a:r>
          </a:p>
          <a:p>
            <a:r>
              <a:rPr lang="en-US" sz="2400"/>
              <a:t>The concentration difference plays a large part in the potential.</a:t>
            </a:r>
          </a:p>
          <a:p>
            <a:r>
              <a:rPr lang="en-CA" sz="2400"/>
              <a:t>This difference in concentration comes from the membrane not allowing passive diffusion.</a:t>
            </a:r>
          </a:p>
          <a:p>
            <a:r>
              <a:rPr lang="en-CA" sz="2400"/>
              <a:t>Ions can only pass-through proteins that need to be activated. </a:t>
            </a:r>
          </a:p>
          <a:p>
            <a:r>
              <a:rPr lang="en-CA" sz="2400"/>
              <a:t>Although concentration plays a large role, we will examine how the voltage impact the flow of ions through these proteins.</a:t>
            </a:r>
          </a:p>
        </p:txBody>
      </p:sp>
      <p:sp>
        <p:nvSpPr>
          <p:cNvPr id="10" name="TextBox 9">
            <a:extLst>
              <a:ext uri="{FF2B5EF4-FFF2-40B4-BE49-F238E27FC236}">
                <a16:creationId xmlns:a16="http://schemas.microsoft.com/office/drawing/2014/main" id="{7A2D2546-BAFA-424B-AA7C-50A505647461}"/>
              </a:ext>
            </a:extLst>
          </p:cNvPr>
          <p:cNvSpPr txBox="1"/>
          <p:nvPr/>
        </p:nvSpPr>
        <p:spPr>
          <a:xfrm>
            <a:off x="542777" y="5419994"/>
            <a:ext cx="6094428" cy="646331"/>
          </a:xfrm>
          <a:prstGeom prst="rect">
            <a:avLst/>
          </a:prstGeom>
          <a:noFill/>
        </p:spPr>
        <p:txBody>
          <a:bodyPr wrap="square">
            <a:spAutoFit/>
          </a:bodyPr>
          <a:lstStyle/>
          <a:p>
            <a:r>
              <a:rPr lang="en-US"/>
              <a:t>The channel proteins allowing sodium or potassium to pass through the membrane</a:t>
            </a:r>
            <a:endParaRPr lang="en-CA"/>
          </a:p>
        </p:txBody>
      </p:sp>
      <p:pic>
        <p:nvPicPr>
          <p:cNvPr id="4" name="Picture 3" descr="Diagram&#10;&#10;Description automatically generated">
            <a:extLst>
              <a:ext uri="{FF2B5EF4-FFF2-40B4-BE49-F238E27FC236}">
                <a16:creationId xmlns:a16="http://schemas.microsoft.com/office/drawing/2014/main" id="{3D1748CC-3102-4214-86C1-812B91DD9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59" y="992880"/>
            <a:ext cx="6414646" cy="3929023"/>
          </a:xfrm>
          <a:prstGeom prst="rect">
            <a:avLst/>
          </a:prstGeom>
        </p:spPr>
      </p:pic>
    </p:spTree>
    <p:extLst>
      <p:ext uri="{BB962C8B-B14F-4D97-AF65-F5344CB8AC3E}">
        <p14:creationId xmlns:p14="http://schemas.microsoft.com/office/powerpoint/2010/main" val="328627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5649F-F764-4018-975D-075CB7993F02}"/>
              </a:ext>
            </a:extLst>
          </p:cNvPr>
          <p:cNvSpPr>
            <a:spLocks noGrp="1"/>
          </p:cNvSpPr>
          <p:nvPr>
            <p:ph type="title"/>
          </p:nvPr>
        </p:nvSpPr>
        <p:spPr>
          <a:xfrm>
            <a:off x="4003164" y="306931"/>
            <a:ext cx="4185671" cy="533301"/>
          </a:xfrm>
        </p:spPr>
        <p:txBody>
          <a:bodyPr>
            <a:normAutofit fontScale="90000"/>
          </a:bodyPr>
          <a:lstStyle/>
          <a:p>
            <a:r>
              <a:rPr lang="en-US" sz="3600" b="1"/>
              <a:t>Additional Resources</a:t>
            </a:r>
            <a:endParaRPr lang="en-CA" sz="3600" b="1"/>
          </a:p>
        </p:txBody>
      </p:sp>
      <p:sp>
        <p:nvSpPr>
          <p:cNvPr id="3" name="Content Placeholder 2">
            <a:extLst>
              <a:ext uri="{FF2B5EF4-FFF2-40B4-BE49-F238E27FC236}">
                <a16:creationId xmlns:a16="http://schemas.microsoft.com/office/drawing/2014/main" id="{55E4A10F-C4CE-4574-97CA-E7334946BF38}"/>
              </a:ext>
            </a:extLst>
          </p:cNvPr>
          <p:cNvSpPr>
            <a:spLocks noGrp="1"/>
          </p:cNvSpPr>
          <p:nvPr>
            <p:ph idx="1"/>
          </p:nvPr>
        </p:nvSpPr>
        <p:spPr>
          <a:xfrm>
            <a:off x="838200" y="840232"/>
            <a:ext cx="10515600" cy="5336731"/>
          </a:xfrm>
        </p:spPr>
        <p:txBody>
          <a:bodyPr/>
          <a:lstStyle/>
          <a:p>
            <a:r>
              <a:rPr lang="en-CA"/>
              <a:t>For more on the membrane potential:</a:t>
            </a:r>
          </a:p>
          <a:p>
            <a:r>
              <a:rPr lang="en-CA">
                <a:hlinkClick r:id="rId2"/>
              </a:rPr>
              <a:t>https://www.khanacademy.org/science/biology/human-biology/neuron-nervous-system/a/the-membrane-potential</a:t>
            </a:r>
            <a:endParaRPr lang="en-CA"/>
          </a:p>
          <a:p>
            <a:r>
              <a:rPr lang="en-CA">
                <a:hlinkClick r:id="rId3"/>
              </a:rPr>
              <a:t>https://www.kenhub.com/en/library/anatomy/membrane-potential</a:t>
            </a:r>
            <a:endParaRPr lang="en-CA"/>
          </a:p>
          <a:p>
            <a:r>
              <a:rPr lang="en-CA"/>
              <a:t>Crash course video on electrical processes of cells:</a:t>
            </a:r>
          </a:p>
          <a:p>
            <a:r>
              <a:rPr lang="en-CA">
                <a:hlinkClick r:id="rId4"/>
              </a:rPr>
              <a:t>https://www.youtube.com/watch?v=OZG8M_ldA1M</a:t>
            </a:r>
            <a:endParaRPr lang="en-CA"/>
          </a:p>
          <a:p>
            <a:r>
              <a:rPr lang="en-CA"/>
              <a:t>More on concentration gradients:</a:t>
            </a:r>
          </a:p>
          <a:p>
            <a:r>
              <a:rPr lang="en-CA">
                <a:hlinkClick r:id="rId5"/>
              </a:rPr>
              <a:t>https://www.khanacademy.org/science/biology/membranes-and-transport/diffusion-and-osmosis/v/concentration-gradients</a:t>
            </a:r>
            <a:endParaRPr lang="en-CA"/>
          </a:p>
          <a:p>
            <a:endParaRPr lang="en-CA"/>
          </a:p>
        </p:txBody>
      </p:sp>
    </p:spTree>
    <p:extLst>
      <p:ext uri="{BB962C8B-B14F-4D97-AF65-F5344CB8AC3E}">
        <p14:creationId xmlns:p14="http://schemas.microsoft.com/office/powerpoint/2010/main" val="2368793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E2B5E-3D42-42CD-ABF4-782281A1ED34}"/>
              </a:ext>
            </a:extLst>
          </p:cNvPr>
          <p:cNvSpPr>
            <a:spLocks noGrp="1"/>
          </p:cNvSpPr>
          <p:nvPr>
            <p:ph type="title"/>
          </p:nvPr>
        </p:nvSpPr>
        <p:spPr>
          <a:xfrm>
            <a:off x="3376694" y="146049"/>
            <a:ext cx="5329239" cy="534988"/>
          </a:xfrm>
        </p:spPr>
        <p:txBody>
          <a:bodyPr>
            <a:noAutofit/>
          </a:bodyPr>
          <a:lstStyle/>
          <a:p>
            <a:r>
              <a:rPr lang="en-US" sz="3600" b="1"/>
              <a:t>The Beginnings of Research.</a:t>
            </a:r>
            <a:endParaRPr lang="en-CA" sz="3600" b="1"/>
          </a:p>
        </p:txBody>
      </p:sp>
      <p:sp>
        <p:nvSpPr>
          <p:cNvPr id="3" name="Content Placeholder 2">
            <a:extLst>
              <a:ext uri="{FF2B5EF4-FFF2-40B4-BE49-F238E27FC236}">
                <a16:creationId xmlns:a16="http://schemas.microsoft.com/office/drawing/2014/main" id="{8857FD84-13A4-4750-A6A6-251C31DB87D1}"/>
              </a:ext>
            </a:extLst>
          </p:cNvPr>
          <p:cNvSpPr>
            <a:spLocks noGrp="1"/>
          </p:cNvSpPr>
          <p:nvPr>
            <p:ph idx="1"/>
          </p:nvPr>
        </p:nvSpPr>
        <p:spPr>
          <a:xfrm>
            <a:off x="6096000" y="681037"/>
            <a:ext cx="5612606" cy="5495926"/>
          </a:xfrm>
        </p:spPr>
        <p:txBody>
          <a:bodyPr>
            <a:normAutofit lnSpcReduction="10000"/>
          </a:bodyPr>
          <a:lstStyle/>
          <a:p>
            <a:r>
              <a:rPr lang="en-US" sz="2400"/>
              <a:t>Research on why lodestones and other magnetic materials behaved in these ways did not start until the 17</a:t>
            </a:r>
            <a:r>
              <a:rPr lang="en-US" sz="2400" baseline="30000"/>
              <a:t>th</a:t>
            </a:r>
            <a:r>
              <a:rPr lang="en-US" sz="2400"/>
              <a:t> century.</a:t>
            </a:r>
          </a:p>
          <a:p>
            <a:r>
              <a:rPr lang="en-US" sz="2400"/>
              <a:t>William Gilbert investigated why magnetic compasses pointed north and published his findings in “De </a:t>
            </a:r>
            <a:r>
              <a:rPr lang="en-US" sz="2400" err="1"/>
              <a:t>Magnete</a:t>
            </a:r>
            <a:r>
              <a:rPr lang="en-US" sz="2400"/>
              <a:t>, </a:t>
            </a:r>
            <a:r>
              <a:rPr lang="en-US" sz="2400" err="1"/>
              <a:t>Magneticisique</a:t>
            </a:r>
            <a:r>
              <a:rPr lang="en-US" sz="2400"/>
              <a:t> </a:t>
            </a:r>
            <a:r>
              <a:rPr lang="en-US" sz="2400" err="1"/>
              <a:t>Corporibus</a:t>
            </a:r>
            <a:r>
              <a:rPr lang="en-US" sz="2400"/>
              <a:t>” (On the Magnet).</a:t>
            </a:r>
          </a:p>
          <a:p>
            <a:r>
              <a:rPr lang="en-US" sz="2400"/>
              <a:t>He argued that compasses pointed north because the earth was a giant magnet with an iron core instead of it being because of the north star or a magnetic island in the north.</a:t>
            </a:r>
          </a:p>
          <a:p>
            <a:r>
              <a:rPr lang="en-US" sz="2400"/>
              <a:t>Later, this spurred Carl Friedrich Gauss to do his own theoretical investigations into the earth’s magnetic properties.</a:t>
            </a:r>
            <a:endParaRPr lang="en-CA" sz="2400"/>
          </a:p>
        </p:txBody>
      </p:sp>
      <p:pic>
        <p:nvPicPr>
          <p:cNvPr id="5" name="Picture 4" descr="A picture containing text, old, white, plaque&#10;&#10;Description automatically generated">
            <a:extLst>
              <a:ext uri="{FF2B5EF4-FFF2-40B4-BE49-F238E27FC236}">
                <a16:creationId xmlns:a16="http://schemas.microsoft.com/office/drawing/2014/main" id="{C75CEF59-1A6C-4595-A943-26BE76550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6" y="2330465"/>
            <a:ext cx="2942654" cy="3804641"/>
          </a:xfrm>
          <a:prstGeom prst="rect">
            <a:avLst/>
          </a:prstGeom>
        </p:spPr>
      </p:pic>
      <p:pic>
        <p:nvPicPr>
          <p:cNvPr id="7" name="Picture 6" descr="Diagram, schematic&#10;&#10;Description automatically generated">
            <a:extLst>
              <a:ext uri="{FF2B5EF4-FFF2-40B4-BE49-F238E27FC236}">
                <a16:creationId xmlns:a16="http://schemas.microsoft.com/office/drawing/2014/main" id="{7EB51253-DC23-4B5A-8CE1-F9BE90337AFE}"/>
              </a:ext>
            </a:extLst>
          </p:cNvPr>
          <p:cNvPicPr>
            <a:picLocks noChangeAspect="1"/>
          </p:cNvPicPr>
          <p:nvPr/>
        </p:nvPicPr>
        <p:blipFill rotWithShape="1">
          <a:blip r:embed="rId4">
            <a:extLst>
              <a:ext uri="{28A0092B-C50C-407E-A947-70E740481C1C}">
                <a14:useLocalDpi xmlns:a14="http://schemas.microsoft.com/office/drawing/2010/main" val="0"/>
              </a:ext>
            </a:extLst>
          </a:blip>
          <a:srcRect l="1592" t="1180" r="2059" b="2185"/>
          <a:stretch/>
        </p:blipFill>
        <p:spPr>
          <a:xfrm>
            <a:off x="3593305" y="4371975"/>
            <a:ext cx="2450308" cy="2078831"/>
          </a:xfrm>
          <a:prstGeom prst="rect">
            <a:avLst/>
          </a:prstGeom>
        </p:spPr>
      </p:pic>
      <p:pic>
        <p:nvPicPr>
          <p:cNvPr id="9" name="Picture 8" descr="A picture containing text, person, person&#10;&#10;Description automatically generated">
            <a:extLst>
              <a:ext uri="{FF2B5EF4-FFF2-40B4-BE49-F238E27FC236}">
                <a16:creationId xmlns:a16="http://schemas.microsoft.com/office/drawing/2014/main" id="{4B2A38EE-EFC0-4FD1-A2D4-B7282B2B2C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6209" y="839390"/>
            <a:ext cx="2480417" cy="3293269"/>
          </a:xfrm>
          <a:prstGeom prst="rect">
            <a:avLst/>
          </a:prstGeom>
        </p:spPr>
      </p:pic>
      <p:sp>
        <p:nvSpPr>
          <p:cNvPr id="4" name="TextBox 3">
            <a:extLst>
              <a:ext uri="{FF2B5EF4-FFF2-40B4-BE49-F238E27FC236}">
                <a16:creationId xmlns:a16="http://schemas.microsoft.com/office/drawing/2014/main" id="{3E6081E7-8D99-436C-B767-11053C5844D6}"/>
              </a:ext>
            </a:extLst>
          </p:cNvPr>
          <p:cNvSpPr txBox="1"/>
          <p:nvPr/>
        </p:nvSpPr>
        <p:spPr>
          <a:xfrm>
            <a:off x="360563" y="6164326"/>
            <a:ext cx="2866259" cy="307777"/>
          </a:xfrm>
          <a:prstGeom prst="rect">
            <a:avLst/>
          </a:prstGeom>
          <a:noFill/>
        </p:spPr>
        <p:txBody>
          <a:bodyPr wrap="square" rtlCol="0">
            <a:spAutoFit/>
          </a:bodyPr>
          <a:lstStyle/>
          <a:p>
            <a:r>
              <a:rPr lang="en-US" sz="1400"/>
              <a:t>The cover of his published research</a:t>
            </a:r>
            <a:endParaRPr lang="en-CA" sz="1400"/>
          </a:p>
        </p:txBody>
      </p:sp>
      <p:sp>
        <p:nvSpPr>
          <p:cNvPr id="6" name="TextBox 5">
            <a:extLst>
              <a:ext uri="{FF2B5EF4-FFF2-40B4-BE49-F238E27FC236}">
                <a16:creationId xmlns:a16="http://schemas.microsoft.com/office/drawing/2014/main" id="{0D01F8D5-34E0-4772-AAC8-1E8BF0E73B04}"/>
              </a:ext>
            </a:extLst>
          </p:cNvPr>
          <p:cNvSpPr txBox="1"/>
          <p:nvPr/>
        </p:nvSpPr>
        <p:spPr>
          <a:xfrm>
            <a:off x="1424277" y="1207859"/>
            <a:ext cx="1952417" cy="738664"/>
          </a:xfrm>
          <a:prstGeom prst="rect">
            <a:avLst/>
          </a:prstGeom>
          <a:noFill/>
        </p:spPr>
        <p:txBody>
          <a:bodyPr wrap="square" rtlCol="0">
            <a:spAutoFit/>
          </a:bodyPr>
          <a:lstStyle/>
          <a:p>
            <a:r>
              <a:rPr lang="en-US" sz="1400"/>
              <a:t>A portrait of William Gilbert, a physician to Queen Elizabeth the 1</a:t>
            </a:r>
            <a:r>
              <a:rPr lang="en-US" sz="1400" baseline="30000"/>
              <a:t>st</a:t>
            </a:r>
            <a:r>
              <a:rPr lang="en-US" sz="1400"/>
              <a:t>.</a:t>
            </a:r>
            <a:endParaRPr lang="en-CA" sz="1400"/>
          </a:p>
        </p:txBody>
      </p:sp>
    </p:spTree>
    <p:extLst>
      <p:ext uri="{BB962C8B-B14F-4D97-AF65-F5344CB8AC3E}">
        <p14:creationId xmlns:p14="http://schemas.microsoft.com/office/powerpoint/2010/main" val="3628987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86686-057B-46C6-BB8E-0CDCDB284206}"/>
              </a:ext>
            </a:extLst>
          </p:cNvPr>
          <p:cNvSpPr>
            <a:spLocks noGrp="1"/>
          </p:cNvSpPr>
          <p:nvPr>
            <p:ph type="title"/>
          </p:nvPr>
        </p:nvSpPr>
        <p:spPr>
          <a:xfrm>
            <a:off x="838200" y="184209"/>
            <a:ext cx="10515600" cy="993656"/>
          </a:xfrm>
        </p:spPr>
        <p:txBody>
          <a:bodyPr>
            <a:normAutofit/>
          </a:bodyPr>
          <a:lstStyle/>
          <a:p>
            <a:pPr algn="ctr"/>
            <a:r>
              <a:rPr lang="en-US" sz="4400" b="1" dirty="0"/>
              <a:t>Cell Membrane Potential Problem</a:t>
            </a:r>
            <a:endParaRPr lang="en-CA" b="1" dirty="0"/>
          </a:p>
        </p:txBody>
      </p:sp>
      <p:sp>
        <p:nvSpPr>
          <p:cNvPr id="3" name="Content Placeholder 2">
            <a:extLst>
              <a:ext uri="{FF2B5EF4-FFF2-40B4-BE49-F238E27FC236}">
                <a16:creationId xmlns:a16="http://schemas.microsoft.com/office/drawing/2014/main" id="{FEF74F6F-5684-4086-BFBF-EE55D7D52B00}"/>
              </a:ext>
            </a:extLst>
          </p:cNvPr>
          <p:cNvSpPr>
            <a:spLocks noGrp="1"/>
          </p:cNvSpPr>
          <p:nvPr>
            <p:ph idx="1"/>
          </p:nvPr>
        </p:nvSpPr>
        <p:spPr>
          <a:xfrm>
            <a:off x="838200" y="1210595"/>
            <a:ext cx="10697308" cy="2024974"/>
          </a:xfrm>
        </p:spPr>
        <p:txBody>
          <a:bodyPr>
            <a:normAutofit/>
          </a:bodyPr>
          <a:lstStyle/>
          <a:p>
            <a:pPr marL="0" indent="0">
              <a:buNone/>
            </a:pPr>
            <a:r>
              <a:rPr lang="en-US" sz="1800" dirty="0"/>
              <a:t>The inside and outside potential across a cell membrane can be modeled as two electrodes with a potential difference of </a:t>
            </a:r>
            <a:r>
              <a:rPr lang="en-US" sz="1800" dirty="0">
                <a:solidFill>
                  <a:schemeClr val="accent6">
                    <a:lumMod val="75000"/>
                  </a:schemeClr>
                </a:solidFill>
              </a:rPr>
              <a:t>ΔV = 70 mV. </a:t>
            </a:r>
            <a:endParaRPr lang="en-US" sz="1800" dirty="0"/>
          </a:p>
          <a:p>
            <a:pPr marL="514350" indent="-514350">
              <a:buFont typeface="+mj-lt"/>
              <a:buAutoNum type="alphaLcParenR"/>
            </a:pPr>
            <a:r>
              <a:rPr lang="en-US" sz="1800" dirty="0"/>
              <a:t>A chloride ion (molar mass </a:t>
            </a:r>
            <a:r>
              <a:rPr lang="en-US" sz="1800" dirty="0">
                <a:solidFill>
                  <a:schemeClr val="accent6">
                    <a:lumMod val="75000"/>
                  </a:schemeClr>
                </a:solidFill>
              </a:rPr>
              <a:t>m = 35.45 g/mol</a:t>
            </a:r>
            <a:r>
              <a:rPr lang="en-US" sz="1800" dirty="0"/>
              <a:t>) inside the cell membrane at the halfway point begins moving because of the potential difference. Determine the velocity of the ion as it collides with the cell wall.</a:t>
            </a:r>
            <a:endParaRPr lang="en-US" sz="1800" dirty="0">
              <a:solidFill>
                <a:schemeClr val="tx1"/>
              </a:solidFill>
            </a:endParaRPr>
          </a:p>
        </p:txBody>
      </p:sp>
      <p:pic>
        <p:nvPicPr>
          <p:cNvPr id="6" name="Picture 5">
            <a:extLst>
              <a:ext uri="{FF2B5EF4-FFF2-40B4-BE49-F238E27FC236}">
                <a16:creationId xmlns:a16="http://schemas.microsoft.com/office/drawing/2014/main" id="{850BE4D9-04CF-4D45-99F3-D03CF1BE4883}"/>
              </a:ext>
            </a:extLst>
          </p:cNvPr>
          <p:cNvPicPr>
            <a:picLocks noChangeAspect="1"/>
          </p:cNvPicPr>
          <p:nvPr/>
        </p:nvPicPr>
        <p:blipFill>
          <a:blip r:embed="rId2"/>
          <a:stretch>
            <a:fillRect/>
          </a:stretch>
        </p:blipFill>
        <p:spPr>
          <a:xfrm rot="5400000">
            <a:off x="1439653" y="1850082"/>
            <a:ext cx="2636990" cy="4424613"/>
          </a:xfrm>
          <a:prstGeom prst="rect">
            <a:avLst/>
          </a:prstGeom>
        </p:spPr>
      </p:pic>
      <p:pic>
        <p:nvPicPr>
          <p:cNvPr id="5" name="Picture 4">
            <a:extLst>
              <a:ext uri="{FF2B5EF4-FFF2-40B4-BE49-F238E27FC236}">
                <a16:creationId xmlns:a16="http://schemas.microsoft.com/office/drawing/2014/main" id="{071EC0CE-3C7D-4BC3-BD76-6B0A3A30E9AF}"/>
              </a:ext>
            </a:extLst>
          </p:cNvPr>
          <p:cNvPicPr>
            <a:picLocks noChangeAspect="1"/>
          </p:cNvPicPr>
          <p:nvPr/>
        </p:nvPicPr>
        <p:blipFill rotWithShape="1">
          <a:blip r:embed="rId3"/>
          <a:srcRect l="47127"/>
          <a:stretch/>
        </p:blipFill>
        <p:spPr>
          <a:xfrm>
            <a:off x="2652947" y="3948087"/>
            <a:ext cx="210402" cy="228601"/>
          </a:xfrm>
          <a:prstGeom prst="rect">
            <a:avLst/>
          </a:prstGeom>
        </p:spPr>
      </p:pic>
    </p:spTree>
    <p:extLst>
      <p:ext uri="{BB962C8B-B14F-4D97-AF65-F5344CB8AC3E}">
        <p14:creationId xmlns:p14="http://schemas.microsoft.com/office/powerpoint/2010/main" val="697287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B93D18B-F020-4517-945D-F3AD35A47273}"/>
              </a:ext>
            </a:extLst>
          </p:cNvPr>
          <p:cNvPicPr>
            <a:picLocks noChangeAspect="1"/>
          </p:cNvPicPr>
          <p:nvPr/>
        </p:nvPicPr>
        <p:blipFill>
          <a:blip r:embed="rId2"/>
          <a:stretch>
            <a:fillRect/>
          </a:stretch>
        </p:blipFill>
        <p:spPr>
          <a:xfrm rot="5400000">
            <a:off x="1439653" y="1850082"/>
            <a:ext cx="2636990" cy="4424613"/>
          </a:xfrm>
          <a:prstGeom prst="rect">
            <a:avLst/>
          </a:prstGeom>
        </p:spPr>
      </p:pic>
      <p:pic>
        <p:nvPicPr>
          <p:cNvPr id="11" name="Picture 10">
            <a:extLst>
              <a:ext uri="{FF2B5EF4-FFF2-40B4-BE49-F238E27FC236}">
                <a16:creationId xmlns:a16="http://schemas.microsoft.com/office/drawing/2014/main" id="{43C51C6B-3B12-4009-BD19-1E63762FDCC2}"/>
              </a:ext>
            </a:extLst>
          </p:cNvPr>
          <p:cNvPicPr>
            <a:picLocks noChangeAspect="1"/>
          </p:cNvPicPr>
          <p:nvPr/>
        </p:nvPicPr>
        <p:blipFill rotWithShape="1">
          <a:blip r:embed="rId3"/>
          <a:srcRect l="47127"/>
          <a:stretch/>
        </p:blipFill>
        <p:spPr>
          <a:xfrm>
            <a:off x="2652947" y="3948087"/>
            <a:ext cx="210402" cy="228601"/>
          </a:xfrm>
          <a:prstGeom prst="rect">
            <a:avLst/>
          </a:prstGeom>
        </p:spPr>
      </p:pic>
      <p:sp>
        <p:nvSpPr>
          <p:cNvPr id="2" name="Title 1">
            <a:extLst>
              <a:ext uri="{FF2B5EF4-FFF2-40B4-BE49-F238E27FC236}">
                <a16:creationId xmlns:a16="http://schemas.microsoft.com/office/drawing/2014/main" id="{FE286686-057B-46C6-BB8E-0CDCDB284206}"/>
              </a:ext>
            </a:extLst>
          </p:cNvPr>
          <p:cNvSpPr>
            <a:spLocks noGrp="1"/>
          </p:cNvSpPr>
          <p:nvPr>
            <p:ph type="title"/>
          </p:nvPr>
        </p:nvSpPr>
        <p:spPr>
          <a:xfrm>
            <a:off x="838200" y="184209"/>
            <a:ext cx="10515600" cy="993656"/>
          </a:xfrm>
        </p:spPr>
        <p:txBody>
          <a:bodyPr>
            <a:normAutofit/>
          </a:bodyPr>
          <a:lstStyle/>
          <a:p>
            <a:pPr algn="ctr"/>
            <a:r>
              <a:rPr lang="en-US" sz="4400" b="1" dirty="0"/>
              <a:t>Cell Membrane Potential Problem</a:t>
            </a:r>
            <a:endParaRPr lang="en-CA" b="1" dirty="0"/>
          </a:p>
        </p:txBody>
      </p:sp>
      <p:sp>
        <p:nvSpPr>
          <p:cNvPr id="3" name="Content Placeholder 2">
            <a:extLst>
              <a:ext uri="{FF2B5EF4-FFF2-40B4-BE49-F238E27FC236}">
                <a16:creationId xmlns:a16="http://schemas.microsoft.com/office/drawing/2014/main" id="{FEF74F6F-5684-4086-BFBF-EE55D7D52B00}"/>
              </a:ext>
            </a:extLst>
          </p:cNvPr>
          <p:cNvSpPr>
            <a:spLocks noGrp="1"/>
          </p:cNvSpPr>
          <p:nvPr>
            <p:ph idx="1"/>
          </p:nvPr>
        </p:nvSpPr>
        <p:spPr>
          <a:xfrm>
            <a:off x="838200" y="1210595"/>
            <a:ext cx="10697308" cy="2024974"/>
          </a:xfrm>
        </p:spPr>
        <p:txBody>
          <a:bodyPr>
            <a:normAutofit/>
          </a:bodyPr>
          <a:lstStyle/>
          <a:p>
            <a:pPr marL="0" indent="0">
              <a:buNone/>
            </a:pPr>
            <a:r>
              <a:rPr lang="en-US" sz="1800" dirty="0"/>
              <a:t>The inside and outside potential across a cell membrane can be modeled as two electrodes with a potential difference of </a:t>
            </a:r>
            <a:r>
              <a:rPr lang="en-US" sz="1800" dirty="0">
                <a:solidFill>
                  <a:schemeClr val="accent6">
                    <a:lumMod val="75000"/>
                  </a:schemeClr>
                </a:solidFill>
              </a:rPr>
              <a:t>ΔV = 70 mV. </a:t>
            </a:r>
            <a:endParaRPr lang="en-US" sz="1800" dirty="0"/>
          </a:p>
          <a:p>
            <a:pPr marL="514350" indent="-514350">
              <a:buFont typeface="+mj-lt"/>
              <a:buAutoNum type="alphaLcParenR"/>
            </a:pPr>
            <a:r>
              <a:rPr lang="en-US" sz="1800" dirty="0"/>
              <a:t>A chloride ion (molar mass </a:t>
            </a:r>
            <a:r>
              <a:rPr lang="en-US" sz="1800" dirty="0">
                <a:solidFill>
                  <a:schemeClr val="accent6">
                    <a:lumMod val="75000"/>
                  </a:schemeClr>
                </a:solidFill>
              </a:rPr>
              <a:t>m = 35.45 g/mol</a:t>
            </a:r>
            <a:r>
              <a:rPr lang="en-US" sz="1800" dirty="0"/>
              <a:t>) inside the cell membrane at the halfway point begins moving because of the potential difference. What would be the potential energy of this ion?</a:t>
            </a:r>
            <a:endParaRPr lang="en-US" sz="1800" dirty="0">
              <a:solidFill>
                <a:schemeClr val="tx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158D220-AFC5-4FDD-B531-A634F9338DA0}"/>
                  </a:ext>
                </a:extLst>
              </p:cNvPr>
              <p:cNvSpPr txBox="1"/>
              <p:nvPr/>
            </p:nvSpPr>
            <p:spPr>
              <a:xfrm>
                <a:off x="4872395" y="2570538"/>
                <a:ext cx="1223605" cy="830997"/>
              </a:xfrm>
              <a:prstGeom prst="rect">
                <a:avLst/>
              </a:prstGeom>
              <a:noFill/>
            </p:spPr>
            <p:txBody>
              <a:bodyPr wrap="none" lIns="0" tIns="0" rIns="0" bIns="0" rtlCol="0">
                <a:spAutoFit/>
              </a:bodyPr>
              <a:lstStyle/>
              <a:p>
                <a:r>
                  <a:rPr lang="en-US" dirty="0">
                    <a:latin typeface="Cambria" panose="02040503050406030204" pitchFamily="18" charset="0"/>
                    <a:ea typeface="Cambria" panose="02040503050406030204" pitchFamily="18" charset="0"/>
                  </a:rPr>
                  <a:t>We know: </a:t>
                </a:r>
                <a:endParaRPr lang="en-US" b="0" dirty="0">
                  <a:latin typeface="Cambria" panose="02040503050406030204" pitchFamily="18" charset="0"/>
                  <a:ea typeface="Cambria"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𝐶</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m:t>
                              </m:r>
                            </m:sup>
                          </m:sSup>
                        </m:sub>
                      </m:sSub>
                      <m:r>
                        <a:rPr lang="en-US" b="0" i="1" smtClean="0">
                          <a:latin typeface="Cambria Math" panose="02040503050406030204" pitchFamily="18" charset="0"/>
                        </a:rPr>
                        <m:t>=</m:t>
                      </m:r>
                      <m:r>
                        <a:rPr lang="en-US" b="0" i="1" smtClean="0">
                          <a:latin typeface="Cambria Math" panose="02040503050406030204" pitchFamily="18" charset="0"/>
                        </a:rPr>
                        <m:t>𝑞𝐸𝑠</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𝐸𝑠</m:t>
                      </m:r>
                    </m:oMath>
                  </m:oMathPara>
                </a14:m>
                <a:endParaRPr lang="en-CA" dirty="0"/>
              </a:p>
            </p:txBody>
          </p:sp>
        </mc:Choice>
        <mc:Fallback xmlns="">
          <p:sp>
            <p:nvSpPr>
              <p:cNvPr id="5" name="TextBox 4">
                <a:extLst>
                  <a:ext uri="{FF2B5EF4-FFF2-40B4-BE49-F238E27FC236}">
                    <a16:creationId xmlns:a16="http://schemas.microsoft.com/office/drawing/2014/main" id="{3158D220-AFC5-4FDD-B531-A634F9338DA0}"/>
                  </a:ext>
                </a:extLst>
              </p:cNvPr>
              <p:cNvSpPr txBox="1">
                <a:spLocks noRot="1" noChangeAspect="1" noMove="1" noResize="1" noEditPoints="1" noAdjustHandles="1" noChangeArrowheads="1" noChangeShapeType="1" noTextEdit="1"/>
              </p:cNvSpPr>
              <p:nvPr/>
            </p:nvSpPr>
            <p:spPr>
              <a:xfrm>
                <a:off x="4872395" y="2570538"/>
                <a:ext cx="1223605" cy="830997"/>
              </a:xfrm>
              <a:prstGeom prst="rect">
                <a:avLst/>
              </a:prstGeom>
              <a:blipFill>
                <a:blip r:embed="rId4"/>
                <a:stretch>
                  <a:fillRect l="-11443" t="-10294" r="-4478" b="-14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2244D7-9897-48A2-9A83-9DC75BA05CA0}"/>
                  </a:ext>
                </a:extLst>
              </p:cNvPr>
              <p:cNvSpPr txBox="1"/>
              <p:nvPr/>
            </p:nvSpPr>
            <p:spPr>
              <a:xfrm>
                <a:off x="6190712" y="3670549"/>
                <a:ext cx="5344796" cy="391839"/>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𝐶</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m:t>
                            </m:r>
                          </m:sup>
                        </m:sSup>
                      </m:sub>
                    </m:sSub>
                    <m:r>
                      <a:rPr lang="en-US" b="0" i="1" smtClean="0">
                        <a:latin typeface="Cambria Math" panose="02040503050406030204" pitchFamily="18" charset="0"/>
                      </a:rPr>
                      <m:t>=</m:t>
                    </m:r>
                    <m:r>
                      <a:rPr lang="en-US" b="0" i="1" smtClean="0">
                        <a:latin typeface="Cambria Math" panose="02040503050406030204" pitchFamily="18" charset="0"/>
                      </a:rPr>
                      <m:t>𝑞𝑉</m:t>
                    </m:r>
                    <m:r>
                      <a:rPr lang="en-US" b="0" i="1" smtClean="0">
                        <a:latin typeface="Cambria Math" panose="02040503050406030204" pitchFamily="18" charset="0"/>
                      </a:rPr>
                      <m:t>=</m:t>
                    </m:r>
                    <m:r>
                      <a:rPr lang="en-US" b="0" i="1" smtClean="0">
                        <a:latin typeface="Cambria Math" panose="02040503050406030204" pitchFamily="18" charset="0"/>
                      </a:rPr>
                      <m:t>𝑒𝑉</m:t>
                    </m:r>
                    <m:r>
                      <a:rPr lang="en-US" b="0" i="1" smtClean="0">
                        <a:latin typeface="Cambria Math" panose="02040503050406030204" pitchFamily="18" charset="0"/>
                      </a:rPr>
                      <m:t>=1.6∗</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−19</m:t>
                        </m:r>
                      </m:sup>
                    </m:sSup>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70</m:t>
                        </m:r>
                        <m:r>
                          <a:rPr lang="en-US" b="0" i="1" smtClean="0">
                            <a:latin typeface="Cambria Math" panose="02040503050406030204" pitchFamily="18" charset="0"/>
                          </a:rPr>
                          <m:t>𝑚𝑉</m:t>
                        </m:r>
                      </m:num>
                      <m:den>
                        <m:r>
                          <a:rPr lang="en-US" b="0" i="1" smtClean="0">
                            <a:latin typeface="Cambria Math" panose="02040503050406030204" pitchFamily="18" charset="0"/>
                          </a:rPr>
                          <m:t>2</m:t>
                        </m:r>
                      </m:den>
                    </m:f>
                    <m:r>
                      <a:rPr lang="en-US" b="0" i="1" smtClean="0">
                        <a:latin typeface="Cambria Math" panose="02040503050406030204" pitchFamily="18" charset="0"/>
                      </a:rPr>
                      <m:t>=5.6∗</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−21</m:t>
                        </m:r>
                      </m:sup>
                    </m:sSup>
                    <m:r>
                      <a:rPr lang="en-US" b="0" i="1" smtClean="0">
                        <a:latin typeface="Cambria Math" panose="02040503050406030204" pitchFamily="18" charset="0"/>
                      </a:rPr>
                      <m:t> </m:t>
                    </m:r>
                  </m:oMath>
                </a14:m>
                <a:r>
                  <a:rPr lang="en-CA" dirty="0"/>
                  <a:t>J</a:t>
                </a:r>
              </a:p>
            </p:txBody>
          </p:sp>
        </mc:Choice>
        <mc:Fallback xmlns="">
          <p:sp>
            <p:nvSpPr>
              <p:cNvPr id="7" name="TextBox 6">
                <a:extLst>
                  <a:ext uri="{FF2B5EF4-FFF2-40B4-BE49-F238E27FC236}">
                    <a16:creationId xmlns:a16="http://schemas.microsoft.com/office/drawing/2014/main" id="{C02244D7-9897-48A2-9A83-9DC75BA05CA0}"/>
                  </a:ext>
                </a:extLst>
              </p:cNvPr>
              <p:cNvSpPr txBox="1">
                <a:spLocks noRot="1" noChangeAspect="1" noMove="1" noResize="1" noEditPoints="1" noAdjustHandles="1" noChangeArrowheads="1" noChangeShapeType="1" noTextEdit="1"/>
              </p:cNvSpPr>
              <p:nvPr/>
            </p:nvSpPr>
            <p:spPr>
              <a:xfrm>
                <a:off x="6190712" y="3670549"/>
                <a:ext cx="5344796" cy="391839"/>
              </a:xfrm>
              <a:prstGeom prst="rect">
                <a:avLst/>
              </a:prstGeom>
              <a:blipFill>
                <a:blip r:embed="rId5"/>
                <a:stretch>
                  <a:fillRect l="-1598" t="-4688" r="-1712" b="-23438"/>
                </a:stretch>
              </a:blipFill>
            </p:spPr>
            <p:txBody>
              <a:bodyPr/>
              <a:lstStyle/>
              <a:p>
                <a:r>
                  <a:rPr lang="en-CA">
                    <a:noFill/>
                  </a:rPr>
                  <a:t> </a:t>
                </a:r>
              </a:p>
            </p:txBody>
          </p:sp>
        </mc:Fallback>
      </mc:AlternateContent>
      <p:sp>
        <p:nvSpPr>
          <p:cNvPr id="8" name="Arrow: Right 7">
            <a:extLst>
              <a:ext uri="{FF2B5EF4-FFF2-40B4-BE49-F238E27FC236}">
                <a16:creationId xmlns:a16="http://schemas.microsoft.com/office/drawing/2014/main" id="{C77CDAB5-7524-40E2-9820-CEE673C64C04}"/>
              </a:ext>
            </a:extLst>
          </p:cNvPr>
          <p:cNvSpPr/>
          <p:nvPr/>
        </p:nvSpPr>
        <p:spPr>
          <a:xfrm>
            <a:off x="4942111" y="3677998"/>
            <a:ext cx="974690" cy="408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4EC8553D-7503-4C39-BDEC-FB8005C94985}"/>
              </a:ext>
            </a:extLst>
          </p:cNvPr>
          <p:cNvSpPr txBox="1"/>
          <p:nvPr/>
        </p:nvSpPr>
        <p:spPr>
          <a:xfrm>
            <a:off x="4787757" y="4432265"/>
            <a:ext cx="7068622" cy="646331"/>
          </a:xfrm>
          <a:prstGeom prst="rect">
            <a:avLst/>
          </a:prstGeom>
          <a:noFill/>
        </p:spPr>
        <p:txBody>
          <a:bodyPr wrap="square" rtlCol="0">
            <a:spAutoFit/>
          </a:bodyPr>
          <a:lstStyle/>
          <a:p>
            <a:r>
              <a:rPr lang="en-US" dirty="0"/>
              <a:t>So, we can use what we know right now to get important information about this system!</a:t>
            </a:r>
            <a:endParaRPr lang="en-CA" dirty="0"/>
          </a:p>
        </p:txBody>
      </p:sp>
    </p:spTree>
    <p:extLst>
      <p:ext uri="{BB962C8B-B14F-4D97-AF65-F5344CB8AC3E}">
        <p14:creationId xmlns:p14="http://schemas.microsoft.com/office/powerpoint/2010/main" val="4235519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42EC-B439-4A60-B5F9-D4F905C736FD}"/>
              </a:ext>
            </a:extLst>
          </p:cNvPr>
          <p:cNvSpPr>
            <a:spLocks noGrp="1"/>
          </p:cNvSpPr>
          <p:nvPr>
            <p:ph type="title"/>
          </p:nvPr>
        </p:nvSpPr>
        <p:spPr>
          <a:xfrm>
            <a:off x="838200" y="80387"/>
            <a:ext cx="10515600" cy="924449"/>
          </a:xfrm>
        </p:spPr>
        <p:txBody>
          <a:bodyPr>
            <a:noAutofit/>
          </a:bodyPr>
          <a:lstStyle/>
          <a:p>
            <a:pPr algn="ctr"/>
            <a:r>
              <a:rPr lang="en-US" b="1" dirty="0"/>
              <a:t>Physics Isn't everything</a:t>
            </a:r>
            <a:endParaRPr lang="en-CA"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C3FE2F-64EE-4A03-B040-AB8FD09F6C3B}"/>
                  </a:ext>
                </a:extLst>
              </p:cNvPr>
              <p:cNvSpPr>
                <a:spLocks noGrp="1"/>
              </p:cNvSpPr>
              <p:nvPr>
                <p:ph idx="1"/>
              </p:nvPr>
            </p:nvSpPr>
            <p:spPr>
              <a:xfrm>
                <a:off x="305637" y="1004836"/>
                <a:ext cx="6647822" cy="5037190"/>
              </a:xfrm>
            </p:spPr>
            <p:txBody>
              <a:bodyPr>
                <a:normAutofit/>
              </a:bodyPr>
              <a:lstStyle/>
              <a:p>
                <a:r>
                  <a:rPr lang="en-US" b="0" dirty="0">
                    <a:latin typeface="Cambria" panose="02040503050406030204" pitchFamily="18" charset="0"/>
                    <a:ea typeface="Cambria" panose="02040503050406030204" pitchFamily="18" charset="0"/>
                  </a:rPr>
                  <a:t>Nernst Equation – How they determine the cell potential</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𝑒𝑞</m:t>
                        </m:r>
                        <m:r>
                          <a:rPr lang="en-US" b="0" i="1" smtClean="0">
                            <a:latin typeface="Cambria Math" panose="02040503050406030204" pitchFamily="18" charset="0"/>
                          </a:rPr>
                          <m:t>,</m:t>
                        </m:r>
                        <m:r>
                          <a:rPr lang="en-US" b="0" i="1" smtClean="0">
                            <a:latin typeface="Cambria Math" panose="02040503050406030204" pitchFamily="18" charset="0"/>
                          </a:rPr>
                          <m:t>𝐶</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m:t>
                            </m:r>
                          </m:sup>
                        </m:sSup>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𝑅𝑇</m:t>
                        </m:r>
                      </m:num>
                      <m:den>
                        <m:r>
                          <a:rPr lang="en-US" b="0" i="1" smtClean="0">
                            <a:latin typeface="Cambria Math" panose="02040503050406030204" pitchFamily="18" charset="0"/>
                          </a:rPr>
                          <m:t>𝑧𝐹</m:t>
                        </m:r>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𝐶𝑙</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𝐶</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m:t>
                                </m:r>
                              </m:sub>
                            </m:sSub>
                          </m:den>
                        </m:f>
                      </m:e>
                    </m:func>
                  </m:oMath>
                </a14:m>
                <a:r>
                  <a:rPr lang="en-CA" dirty="0"/>
                  <a:t> </a:t>
                </a:r>
              </a:p>
              <a:p>
                <a:r>
                  <a:rPr lang="en-CA" dirty="0"/>
                  <a:t>Concentration gradients play a huge role!</a:t>
                </a:r>
              </a:p>
              <a:p>
                <a:r>
                  <a:rPr lang="en-CA" dirty="0"/>
                  <a:t>Much of the potential comes from the ions themselves</a:t>
                </a:r>
              </a:p>
              <a:p>
                <a:pPr lvl="1"/>
                <a:r>
                  <a:rPr lang="en-CA" dirty="0"/>
                  <a:t>This means that not all this potential goes into their motion through the membrane</a:t>
                </a:r>
              </a:p>
              <a:p>
                <a:pPr lvl="1"/>
                <a:r>
                  <a:rPr lang="en-CA" dirty="0"/>
                  <a:t>What if it did? What if we were to ignore the chemistry and just think about the physics of this situation?</a:t>
                </a:r>
              </a:p>
            </p:txBody>
          </p:sp>
        </mc:Choice>
        <mc:Fallback xmlns="">
          <p:sp>
            <p:nvSpPr>
              <p:cNvPr id="3" name="Content Placeholder 2">
                <a:extLst>
                  <a:ext uri="{FF2B5EF4-FFF2-40B4-BE49-F238E27FC236}">
                    <a16:creationId xmlns:a16="http://schemas.microsoft.com/office/drawing/2014/main" id="{DFC3FE2F-64EE-4A03-B040-AB8FD09F6C3B}"/>
                  </a:ext>
                </a:extLst>
              </p:cNvPr>
              <p:cNvSpPr>
                <a:spLocks noGrp="1" noRot="1" noChangeAspect="1" noMove="1" noResize="1" noEditPoints="1" noAdjustHandles="1" noChangeArrowheads="1" noChangeShapeType="1" noTextEdit="1"/>
              </p:cNvSpPr>
              <p:nvPr>
                <p:ph idx="1"/>
              </p:nvPr>
            </p:nvSpPr>
            <p:spPr>
              <a:xfrm>
                <a:off x="305637" y="1004836"/>
                <a:ext cx="6647822" cy="5037190"/>
              </a:xfrm>
              <a:blipFill>
                <a:blip r:embed="rId2"/>
                <a:stretch>
                  <a:fillRect l="-1650" t="-2179" r="-238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7D3EEE-E6F1-4814-8360-E1836AEB9030}"/>
                  </a:ext>
                </a:extLst>
              </p:cNvPr>
              <p:cNvSpPr txBox="1"/>
              <p:nvPr/>
            </p:nvSpPr>
            <p:spPr>
              <a:xfrm>
                <a:off x="6953459" y="1396722"/>
                <a:ext cx="5345724" cy="2606739"/>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𝑒𝑞</m:t>
                        </m:r>
                        <m:r>
                          <a:rPr lang="en-US" b="0" i="1" smtClean="0">
                            <a:latin typeface="Cambria Math" panose="02040503050406030204" pitchFamily="18" charset="0"/>
                          </a:rPr>
                          <m:t>,</m:t>
                        </m:r>
                        <m:r>
                          <a:rPr lang="en-US" b="0" i="1" smtClean="0">
                            <a:latin typeface="Cambria Math" panose="02040503050406030204" pitchFamily="18" charset="0"/>
                          </a:rPr>
                          <m:t>𝐶</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m:t>
                            </m:r>
                          </m:sup>
                        </m:sSup>
                      </m:sub>
                    </m:sSub>
                  </m:oMath>
                </a14:m>
                <a:r>
                  <a:rPr lang="en-CA" dirty="0"/>
                  <a:t> is the equilibrium potential for the chloride ion</a:t>
                </a:r>
              </a:p>
              <a:p>
                <a14:m>
                  <m:oMath xmlns:m="http://schemas.openxmlformats.org/officeDocument/2006/math">
                    <m:r>
                      <a:rPr lang="en-US" b="0" i="1" smtClean="0">
                        <a:latin typeface="Cambria Math" panose="02040503050406030204" pitchFamily="18" charset="0"/>
                      </a:rPr>
                      <m:t>𝑅</m:t>
                    </m:r>
                  </m:oMath>
                </a14:m>
                <a:r>
                  <a:rPr lang="en-CA" dirty="0"/>
                  <a:t> is the universal gas constant</a:t>
                </a:r>
              </a:p>
              <a:p>
                <a14:m>
                  <m:oMath xmlns:m="http://schemas.openxmlformats.org/officeDocument/2006/math">
                    <m:r>
                      <a:rPr lang="en-US" b="0" i="1" smtClean="0">
                        <a:latin typeface="Cambria Math" panose="02040503050406030204" pitchFamily="18" charset="0"/>
                      </a:rPr>
                      <m:t>𝑇</m:t>
                    </m:r>
                  </m:oMath>
                </a14:m>
                <a:r>
                  <a:rPr lang="en-CA" dirty="0"/>
                  <a:t> is the absolute temperature</a:t>
                </a:r>
              </a:p>
              <a:p>
                <a14:m>
                  <m:oMath xmlns:m="http://schemas.openxmlformats.org/officeDocument/2006/math">
                    <m:r>
                      <a:rPr lang="en-US" b="0" i="1" smtClean="0">
                        <a:latin typeface="Cambria Math" panose="02040503050406030204" pitchFamily="18" charset="0"/>
                      </a:rPr>
                      <m:t>𝑧</m:t>
                    </m:r>
                  </m:oMath>
                </a14:m>
                <a:r>
                  <a:rPr lang="en-CA" dirty="0"/>
                  <a:t> is the number of elementary charges of the ion</a:t>
                </a:r>
              </a:p>
              <a:p>
                <a14:m>
                  <m:oMath xmlns:m="http://schemas.openxmlformats.org/officeDocument/2006/math">
                    <m:r>
                      <a:rPr lang="en-US" b="0" i="1" smtClean="0">
                        <a:latin typeface="Cambria Math" panose="02040503050406030204" pitchFamily="18" charset="0"/>
                      </a:rPr>
                      <m:t>𝐹</m:t>
                    </m:r>
                  </m:oMath>
                </a14:m>
                <a:r>
                  <a:rPr lang="en-CA" dirty="0"/>
                  <a:t> is the </a:t>
                </a:r>
                <a:r>
                  <a:rPr lang="en-CA" u="sng" dirty="0"/>
                  <a:t>Faraday</a:t>
                </a:r>
                <a:r>
                  <a:rPr lang="en-CA" dirty="0"/>
                  <a:t> constant</a:t>
                </a:r>
              </a:p>
              <a:p>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𝐶𝑙</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𝑜</m:t>
                        </m:r>
                      </m:sub>
                    </m:sSub>
                  </m:oMath>
                </a14:m>
                <a:r>
                  <a:rPr lang="en-CA" dirty="0"/>
                  <a:t> is the extracellular concentration of chloride ions.</a:t>
                </a:r>
              </a:p>
              <a:p>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𝐶</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m:t>
                        </m:r>
                      </m:sub>
                    </m:sSub>
                  </m:oMath>
                </a14:m>
                <a:r>
                  <a:rPr lang="en-CA" dirty="0"/>
                  <a:t> is the intracellular concentration of chloride ions.</a:t>
                </a:r>
              </a:p>
            </p:txBody>
          </p:sp>
        </mc:Choice>
        <mc:Fallback xmlns="">
          <p:sp>
            <p:nvSpPr>
              <p:cNvPr id="4" name="TextBox 3">
                <a:extLst>
                  <a:ext uri="{FF2B5EF4-FFF2-40B4-BE49-F238E27FC236}">
                    <a16:creationId xmlns:a16="http://schemas.microsoft.com/office/drawing/2014/main" id="{8B7D3EEE-E6F1-4814-8360-E1836AEB9030}"/>
                  </a:ext>
                </a:extLst>
              </p:cNvPr>
              <p:cNvSpPr txBox="1">
                <a:spLocks noRot="1" noChangeAspect="1" noMove="1" noResize="1" noEditPoints="1" noAdjustHandles="1" noChangeArrowheads="1" noChangeShapeType="1" noTextEdit="1"/>
              </p:cNvSpPr>
              <p:nvPr/>
            </p:nvSpPr>
            <p:spPr>
              <a:xfrm>
                <a:off x="6953459" y="1396722"/>
                <a:ext cx="5345724" cy="2606739"/>
              </a:xfrm>
              <a:prstGeom prst="rect">
                <a:avLst/>
              </a:prstGeom>
              <a:blipFill>
                <a:blip r:embed="rId3"/>
                <a:stretch>
                  <a:fillRect l="-1026" t="-935" b="-2804"/>
                </a:stretch>
              </a:blipFill>
            </p:spPr>
            <p:txBody>
              <a:bodyPr/>
              <a:lstStyle/>
              <a:p>
                <a:r>
                  <a:rPr lang="en-CA">
                    <a:noFill/>
                  </a:rPr>
                  <a:t> </a:t>
                </a:r>
              </a:p>
            </p:txBody>
          </p:sp>
        </mc:Fallback>
      </mc:AlternateContent>
    </p:spTree>
    <p:extLst>
      <p:ext uri="{BB962C8B-B14F-4D97-AF65-F5344CB8AC3E}">
        <p14:creationId xmlns:p14="http://schemas.microsoft.com/office/powerpoint/2010/main" val="2979425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F639C2-0575-4C87-A6AF-B0F73607E546}"/>
              </a:ext>
            </a:extLst>
          </p:cNvPr>
          <p:cNvPicPr>
            <a:picLocks noChangeAspect="1"/>
          </p:cNvPicPr>
          <p:nvPr/>
        </p:nvPicPr>
        <p:blipFill>
          <a:blip r:embed="rId2"/>
          <a:stretch>
            <a:fillRect/>
          </a:stretch>
        </p:blipFill>
        <p:spPr>
          <a:xfrm rot="5400000">
            <a:off x="1165757" y="1570617"/>
            <a:ext cx="2636990" cy="4424613"/>
          </a:xfrm>
          <a:prstGeom prst="rect">
            <a:avLst/>
          </a:prstGeom>
        </p:spPr>
      </p:pic>
      <p:pic>
        <p:nvPicPr>
          <p:cNvPr id="10" name="Picture 9">
            <a:extLst>
              <a:ext uri="{FF2B5EF4-FFF2-40B4-BE49-F238E27FC236}">
                <a16:creationId xmlns:a16="http://schemas.microsoft.com/office/drawing/2014/main" id="{6B2F0552-A453-4C31-8AF0-C81DF9D385D7}"/>
              </a:ext>
            </a:extLst>
          </p:cNvPr>
          <p:cNvPicPr>
            <a:picLocks noChangeAspect="1"/>
          </p:cNvPicPr>
          <p:nvPr/>
        </p:nvPicPr>
        <p:blipFill rotWithShape="1">
          <a:blip r:embed="rId3"/>
          <a:srcRect l="47127"/>
          <a:stretch/>
        </p:blipFill>
        <p:spPr>
          <a:xfrm>
            <a:off x="2333577" y="3508131"/>
            <a:ext cx="210402" cy="228601"/>
          </a:xfrm>
          <a:prstGeom prst="rect">
            <a:avLst/>
          </a:prstGeom>
        </p:spPr>
      </p:pic>
      <p:sp>
        <p:nvSpPr>
          <p:cNvPr id="2" name="Title 1">
            <a:extLst>
              <a:ext uri="{FF2B5EF4-FFF2-40B4-BE49-F238E27FC236}">
                <a16:creationId xmlns:a16="http://schemas.microsoft.com/office/drawing/2014/main" id="{FE286686-057B-46C6-BB8E-0CDCDB284206}"/>
              </a:ext>
            </a:extLst>
          </p:cNvPr>
          <p:cNvSpPr>
            <a:spLocks noGrp="1"/>
          </p:cNvSpPr>
          <p:nvPr>
            <p:ph type="title"/>
          </p:nvPr>
        </p:nvSpPr>
        <p:spPr>
          <a:xfrm>
            <a:off x="838200" y="184209"/>
            <a:ext cx="10515600" cy="993656"/>
          </a:xfrm>
        </p:spPr>
        <p:txBody>
          <a:bodyPr>
            <a:normAutofit/>
          </a:bodyPr>
          <a:lstStyle/>
          <a:p>
            <a:pPr algn="ctr"/>
            <a:r>
              <a:rPr lang="en-US" sz="4400" b="1" dirty="0"/>
              <a:t>Cell Membrane Potential Problem</a:t>
            </a:r>
            <a:endParaRPr lang="en-CA" b="1" dirty="0"/>
          </a:p>
        </p:txBody>
      </p:sp>
      <p:sp>
        <p:nvSpPr>
          <p:cNvPr id="3" name="Content Placeholder 2">
            <a:extLst>
              <a:ext uri="{FF2B5EF4-FFF2-40B4-BE49-F238E27FC236}">
                <a16:creationId xmlns:a16="http://schemas.microsoft.com/office/drawing/2014/main" id="{FEF74F6F-5684-4086-BFBF-EE55D7D52B00}"/>
              </a:ext>
            </a:extLst>
          </p:cNvPr>
          <p:cNvSpPr>
            <a:spLocks noGrp="1"/>
          </p:cNvSpPr>
          <p:nvPr>
            <p:ph idx="1"/>
          </p:nvPr>
        </p:nvSpPr>
        <p:spPr>
          <a:xfrm>
            <a:off x="838200" y="1210595"/>
            <a:ext cx="10697308" cy="2024974"/>
          </a:xfrm>
        </p:spPr>
        <p:txBody>
          <a:bodyPr>
            <a:normAutofit/>
          </a:bodyPr>
          <a:lstStyle/>
          <a:p>
            <a:pPr marL="0" indent="0">
              <a:buNone/>
            </a:pPr>
            <a:r>
              <a:rPr lang="en-US" sz="1800" dirty="0"/>
              <a:t>The inside and outside potential across a cell membrane can be modeled as two electrodes with a potential difference of </a:t>
            </a:r>
            <a:r>
              <a:rPr lang="en-US" sz="1800" dirty="0">
                <a:solidFill>
                  <a:schemeClr val="accent6">
                    <a:lumMod val="75000"/>
                  </a:schemeClr>
                </a:solidFill>
              </a:rPr>
              <a:t>ΔV = 70 mV. </a:t>
            </a:r>
            <a:endParaRPr lang="en-US" sz="1800" dirty="0"/>
          </a:p>
          <a:p>
            <a:pPr marL="514350" indent="-514350">
              <a:buFont typeface="+mj-lt"/>
              <a:buAutoNum type="alphaLcParenR"/>
            </a:pPr>
            <a:r>
              <a:rPr lang="en-US" sz="1800" dirty="0"/>
              <a:t>A chloride ion (molar mass </a:t>
            </a:r>
            <a:r>
              <a:rPr lang="en-US" sz="1800" dirty="0">
                <a:solidFill>
                  <a:schemeClr val="accent6">
                    <a:lumMod val="75000"/>
                  </a:schemeClr>
                </a:solidFill>
              </a:rPr>
              <a:t>m = 35.45 g/mol</a:t>
            </a:r>
            <a:r>
              <a:rPr lang="en-US" sz="1800" dirty="0"/>
              <a:t>) inside the cell membrane at the halfway point begins moving because of the potential difference. Determine the velocity of the ion as it collides with the cell wall.</a:t>
            </a:r>
            <a:endParaRPr lang="en-US" sz="1800" dirty="0">
              <a:solidFill>
                <a:schemeClr val="tx1"/>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7481004-D698-49AB-B675-92C89D5288B5}"/>
                  </a:ext>
                </a:extLst>
              </p:cNvPr>
              <p:cNvSpPr txBox="1"/>
              <p:nvPr/>
            </p:nvSpPr>
            <p:spPr>
              <a:xfrm>
                <a:off x="4422390" y="2405366"/>
                <a:ext cx="2143664" cy="27551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m:t>
                          </m:r>
                        </m:sub>
                      </m:sSub>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𝑞</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b="0" i="1" smtClean="0">
                          <a:latin typeface="Cambria Math" panose="02040503050406030204" pitchFamily="18" charset="0"/>
                        </a:rPr>
                        <m:t>𝑄</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m:t>
                          </m:r>
                        </m:sub>
                      </m:sSub>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𝑓</m:t>
                          </m:r>
                        </m:sub>
                      </m:sSub>
                      <m:r>
                        <a:rPr lang="en-US" b="0" i="1" smtClean="0">
                          <a:latin typeface="Cambria Math" panose="02040503050406030204" pitchFamily="18" charset="0"/>
                        </a:rPr>
                        <m:t>)</m:t>
                      </m:r>
                    </m:oMath>
                  </m:oMathPara>
                </a14:m>
                <a:endParaRPr lang="en-CA" dirty="0"/>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𝑀</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𝑓</m:t>
                          </m:r>
                        </m:sub>
                        <m:sup>
                          <m:r>
                            <a:rPr lang="en-US" b="0" i="1" smtClean="0">
                              <a:latin typeface="Cambria Math" panose="02040503050406030204" pitchFamily="18" charset="0"/>
                            </a:rPr>
                            <m:t>2</m:t>
                          </m:r>
                        </m:sup>
                      </m:sSubSup>
                      <m:r>
                        <a:rPr lang="en-US" b="0" i="1" smtClean="0">
                          <a:latin typeface="Cambria Math" panose="02040503050406030204" pitchFamily="18" charset="0"/>
                        </a:rPr>
                        <m:t>=1</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𝑓</m:t>
                              </m:r>
                            </m:sub>
                          </m:sSub>
                        </m:e>
                      </m:d>
                    </m:oMath>
                  </m:oMathPara>
                </a14:m>
                <a:endParaRPr lang="en-US" b="0" dirty="0"/>
              </a:p>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𝑓</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𝑞</m:t>
                          </m:r>
                        </m:num>
                        <m:den>
                          <m:r>
                            <a:rPr lang="en-US" b="0" i="1" smtClean="0">
                              <a:latin typeface="Cambria Math" panose="02040503050406030204" pitchFamily="18" charset="0"/>
                            </a:rPr>
                            <m:t>𝑀</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𝑓</m:t>
                              </m:r>
                            </m:sub>
                          </m:sSub>
                        </m:e>
                      </m:d>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𝑞</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𝐶</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m:t>
                                      </m:r>
                                    </m:sup>
                                  </m:sSup>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𝑓</m:t>
                              </m:r>
                            </m:sub>
                          </m:sSub>
                          <m:r>
                            <a:rPr lang="en-US" b="0" i="1" smtClean="0">
                              <a:latin typeface="Cambria Math" panose="02040503050406030204" pitchFamily="18" charset="0"/>
                            </a:rPr>
                            <m:t>)</m:t>
                          </m:r>
                        </m:e>
                      </m:rad>
                    </m:oMath>
                  </m:oMathPara>
                </a14:m>
                <a:endParaRPr lang="en-CA" dirty="0"/>
              </a:p>
            </p:txBody>
          </p:sp>
        </mc:Choice>
        <mc:Fallback xmlns="">
          <p:sp>
            <p:nvSpPr>
              <p:cNvPr id="4" name="TextBox 3">
                <a:extLst>
                  <a:ext uri="{FF2B5EF4-FFF2-40B4-BE49-F238E27FC236}">
                    <a16:creationId xmlns:a16="http://schemas.microsoft.com/office/drawing/2014/main" id="{A7481004-D698-49AB-B675-92C89D5288B5}"/>
                  </a:ext>
                </a:extLst>
              </p:cNvPr>
              <p:cNvSpPr txBox="1">
                <a:spLocks noRot="1" noChangeAspect="1" noMove="1" noResize="1" noEditPoints="1" noAdjustHandles="1" noChangeArrowheads="1" noChangeShapeType="1" noTextEdit="1"/>
              </p:cNvSpPr>
              <p:nvPr/>
            </p:nvSpPr>
            <p:spPr>
              <a:xfrm>
                <a:off x="4422390" y="2405366"/>
                <a:ext cx="2143664" cy="275511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EAF5E4-9518-4049-8EB8-F274930D11A6}"/>
                  </a:ext>
                </a:extLst>
              </p:cNvPr>
              <p:cNvSpPr txBox="1"/>
              <p:nvPr/>
            </p:nvSpPr>
            <p:spPr>
              <a:xfrm>
                <a:off x="7168630" y="2743893"/>
                <a:ext cx="4147033" cy="3047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𝑓</m:t>
                          </m:r>
                        </m:sub>
                      </m:sSub>
                      <m:r>
                        <a:rPr lang="en-US" b="0" i="1" smtClean="0">
                          <a:latin typeface="Cambria Math" panose="02040503050406030204" pitchFamily="18" charset="0"/>
                        </a:rPr>
                        <m:t>=35</m:t>
                      </m:r>
                      <m:r>
                        <m:rPr>
                          <m:nor/>
                        </m:rPr>
                        <a:rPr lang="en-US" b="0" i="0" smtClean="0">
                          <a:latin typeface="Cambria Math" panose="02040503050406030204" pitchFamily="18" charset="0"/>
                        </a:rPr>
                        <m:t>mV</m:t>
                      </m:r>
                      <m:r>
                        <a:rPr lang="en-US" b="0" i="1" smtClean="0">
                          <a:latin typeface="Cambria Math" panose="02040503050406030204" pitchFamily="18" charset="0"/>
                        </a:rPr>
                        <m:t> −70</m:t>
                      </m:r>
                      <m:r>
                        <m:rPr>
                          <m:nor/>
                        </m:rPr>
                        <a:rPr lang="en-US" b="0" i="0" smtClean="0">
                          <a:latin typeface="Cambria Math" panose="02040503050406030204" pitchFamily="18" charset="0"/>
                        </a:rPr>
                        <m:t>mV</m:t>
                      </m:r>
                      <m:r>
                        <a:rPr lang="en-US" b="0" i="1" smtClean="0">
                          <a:latin typeface="Cambria Math" panose="02040503050406030204" pitchFamily="18" charset="0"/>
                        </a:rPr>
                        <m:t>=−35∗</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m:rPr>
                          <m:nor/>
                        </m:rPr>
                        <a:rPr lang="en-US" b="0" i="0" smtClean="0">
                          <a:latin typeface="Cambria Math" panose="02040503050406030204" pitchFamily="18" charset="0"/>
                        </a:rPr>
                        <m:t>V</m:t>
                      </m:r>
                    </m:oMath>
                  </m:oMathPara>
                </a14:m>
                <a:endParaRPr lang="en-CA" dirty="0"/>
              </a:p>
            </p:txBody>
          </p:sp>
        </mc:Choice>
        <mc:Fallback xmlns="">
          <p:sp>
            <p:nvSpPr>
              <p:cNvPr id="5" name="TextBox 4">
                <a:extLst>
                  <a:ext uri="{FF2B5EF4-FFF2-40B4-BE49-F238E27FC236}">
                    <a16:creationId xmlns:a16="http://schemas.microsoft.com/office/drawing/2014/main" id="{6CEAF5E4-9518-4049-8EB8-F274930D11A6}"/>
                  </a:ext>
                </a:extLst>
              </p:cNvPr>
              <p:cNvSpPr txBox="1">
                <a:spLocks noRot="1" noChangeAspect="1" noMove="1" noResize="1" noEditPoints="1" noAdjustHandles="1" noChangeArrowheads="1" noChangeShapeType="1" noTextEdit="1"/>
              </p:cNvSpPr>
              <p:nvPr/>
            </p:nvSpPr>
            <p:spPr>
              <a:xfrm>
                <a:off x="7168630" y="2743893"/>
                <a:ext cx="4147033" cy="304763"/>
              </a:xfrm>
              <a:prstGeom prst="rect">
                <a:avLst/>
              </a:prstGeom>
              <a:blipFill>
                <a:blip r:embed="rId5"/>
                <a:stretch>
                  <a:fillRect l="-441" r="-441" b="-280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66E7319-FF00-4E06-8FEE-9DF75B968B77}"/>
                  </a:ext>
                </a:extLst>
              </p:cNvPr>
              <p:cNvSpPr txBox="1"/>
              <p:nvPr/>
            </p:nvSpPr>
            <p:spPr>
              <a:xfrm>
                <a:off x="271945" y="5373981"/>
                <a:ext cx="5108578" cy="12348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r>
                        <a:rPr lang="en-US" b="0" i="1" smtClean="0">
                          <a:latin typeface="Cambria Math" panose="02040503050406030204" pitchFamily="18" charset="0"/>
                        </a:rPr>
                        <m:t>=6.022∗</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23</m:t>
                          </m:r>
                        </m:sup>
                      </m:sSup>
                      <m:r>
                        <m:rPr>
                          <m:nor/>
                        </m:rPr>
                        <a:rPr lang="en-US" b="0" i="0" smtClean="0">
                          <a:latin typeface="Cambria Math" panose="02040503050406030204" pitchFamily="18" charset="0"/>
                        </a:rPr>
                        <m:t> </m:t>
                      </m:r>
                      <m:r>
                        <m:rPr>
                          <m:nor/>
                        </m:rPr>
                        <a:rPr lang="en-US" b="0" i="0" smtClean="0">
                          <a:latin typeface="Cambria Math" panose="02040503050406030204" pitchFamily="18" charset="0"/>
                        </a:rPr>
                        <m:t>atoms</m:t>
                      </m:r>
                      <m:r>
                        <m:rPr>
                          <m:nor/>
                        </m:rPr>
                        <a:rPr lang="en-US" b="0" i="0" smtClean="0">
                          <a:latin typeface="Cambria Math" panose="02040503050406030204" pitchFamily="18" charset="0"/>
                        </a:rPr>
                        <m:t>/</m:t>
                      </m:r>
                      <m:r>
                        <m:rPr>
                          <m:nor/>
                        </m:rPr>
                        <a:rPr lang="en-US" b="0" i="0" smtClean="0">
                          <a:latin typeface="Cambria Math" panose="02040503050406030204" pitchFamily="18" charset="0"/>
                        </a:rPr>
                        <m:t>mol</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𝐶</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m:t>
                              </m:r>
                            </m:sup>
                          </m:sSup>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𝑚</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r>
                                <a:rPr lang="en-US" b="0" i="1" smtClean="0">
                                  <a:latin typeface="Cambria Math" panose="02040503050406030204" pitchFamily="18" charset="0"/>
                                </a:rPr>
                                <m:t>0.03545</m:t>
                              </m:r>
                              <m:r>
                                <m:rPr>
                                  <m:nor/>
                                </m:rPr>
                                <a:rPr lang="en-US" b="0" i="0" smtClean="0">
                                  <a:latin typeface="Cambria Math" panose="02040503050406030204" pitchFamily="18" charset="0"/>
                                </a:rPr>
                                <m:t> </m:t>
                              </m:r>
                              <m:r>
                                <m:rPr>
                                  <m:nor/>
                                </m:rPr>
                                <a:rPr lang="en-US" b="0" i="0" smtClean="0">
                                  <a:latin typeface="Cambria Math" panose="02040503050406030204" pitchFamily="18" charset="0"/>
                                </a:rPr>
                                <m:t>Kg</m:t>
                              </m:r>
                            </m:num>
                            <m:den>
                              <m:r>
                                <m:rPr>
                                  <m:nor/>
                                </m:rPr>
                                <a:rPr lang="en-US" b="0" i="0" smtClean="0">
                                  <a:latin typeface="Cambria Math" panose="02040503050406030204" pitchFamily="18" charset="0"/>
                                </a:rPr>
                                <m:t>mol</m:t>
                              </m:r>
                            </m:den>
                          </m:f>
                        </m:num>
                        <m:den>
                          <m:r>
                            <a:rPr lang="en-US" b="0" i="1" smtClean="0">
                              <a:latin typeface="Cambria Math" panose="02040503050406030204" pitchFamily="18" charset="0"/>
                            </a:rPr>
                            <m:t>6.022∗</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23</m:t>
                                  </m:r>
                                </m:sup>
                              </m:sSup>
                              <m:r>
                                <m:rPr>
                                  <m:nor/>
                                </m:rPr>
                                <a:rPr lang="en-US" b="0" i="0" smtClean="0">
                                  <a:latin typeface="Cambria Math" panose="02040503050406030204" pitchFamily="18" charset="0"/>
                                </a:rPr>
                                <m:t> </m:t>
                              </m:r>
                              <m:r>
                                <m:rPr>
                                  <m:nor/>
                                </m:rPr>
                                <a:rPr lang="en-US" b="0" i="0" smtClean="0">
                                  <a:latin typeface="Cambria Math" panose="02040503050406030204" pitchFamily="18" charset="0"/>
                                </a:rPr>
                                <m:t>atoms</m:t>
                              </m:r>
                            </m:num>
                            <m:den>
                              <m:r>
                                <m:rPr>
                                  <m:nor/>
                                </m:rPr>
                                <a:rPr lang="en-US" b="0" i="0" smtClean="0">
                                  <a:latin typeface="Cambria Math" panose="02040503050406030204" pitchFamily="18" charset="0"/>
                                </a:rPr>
                                <m:t>mol</m:t>
                              </m:r>
                            </m:den>
                          </m:f>
                        </m:den>
                      </m:f>
                      <m:r>
                        <a:rPr lang="en-US" b="0" i="1" smtClean="0">
                          <a:latin typeface="Cambria Math" panose="02040503050406030204" pitchFamily="18" charset="0"/>
                        </a:rPr>
                        <m:t>=5.89∗</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−26</m:t>
                          </m:r>
                        </m:sup>
                      </m:sSup>
                      <m:r>
                        <m:rPr>
                          <m:nor/>
                        </m:rPr>
                        <a:rPr lang="en-US" b="0" i="0" smtClean="0">
                          <a:latin typeface="Cambria Math" panose="02040503050406030204" pitchFamily="18" charset="0"/>
                        </a:rPr>
                        <m:t> </m:t>
                      </m:r>
                      <m:r>
                        <m:rPr>
                          <m:nor/>
                        </m:rPr>
                        <a:rPr lang="en-US" b="0" i="0" smtClean="0">
                          <a:latin typeface="Cambria Math" panose="02040503050406030204" pitchFamily="18" charset="0"/>
                        </a:rPr>
                        <m:t>kg</m:t>
                      </m:r>
                    </m:oMath>
                  </m:oMathPara>
                </a14:m>
                <a:endParaRPr lang="en-CA" dirty="0"/>
              </a:p>
            </p:txBody>
          </p:sp>
        </mc:Choice>
        <mc:Fallback xmlns="">
          <p:sp>
            <p:nvSpPr>
              <p:cNvPr id="7" name="TextBox 6">
                <a:extLst>
                  <a:ext uri="{FF2B5EF4-FFF2-40B4-BE49-F238E27FC236}">
                    <a16:creationId xmlns:a16="http://schemas.microsoft.com/office/drawing/2014/main" id="{666E7319-FF00-4E06-8FEE-9DF75B968B77}"/>
                  </a:ext>
                </a:extLst>
              </p:cNvPr>
              <p:cNvSpPr txBox="1">
                <a:spLocks noRot="1" noChangeAspect="1" noMove="1" noResize="1" noEditPoints="1" noAdjustHandles="1" noChangeArrowheads="1" noChangeShapeType="1" noTextEdit="1"/>
              </p:cNvSpPr>
              <p:nvPr/>
            </p:nvSpPr>
            <p:spPr>
              <a:xfrm>
                <a:off x="271945" y="5373981"/>
                <a:ext cx="5108578" cy="1234890"/>
              </a:xfrm>
              <a:prstGeom prst="rect">
                <a:avLst/>
              </a:prstGeom>
              <a:blipFill>
                <a:blip r:embed="rId6"/>
                <a:stretch>
                  <a:fillRect t="-99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C5FE5E-F787-48C8-9CAC-8CBD9943EAF9}"/>
                  </a:ext>
                </a:extLst>
              </p:cNvPr>
              <p:cNvSpPr txBox="1"/>
              <p:nvPr/>
            </p:nvSpPr>
            <p:spPr>
              <a:xfrm>
                <a:off x="6814362" y="3235569"/>
                <a:ext cx="5105693" cy="818366"/>
              </a:xfrm>
              <a:prstGeom prst="rect">
                <a:avLst/>
              </a:prstGeom>
            </p:spPr>
            <p:style>
              <a:lnRef idx="2">
                <a:schemeClr val="dk1"/>
              </a:lnRef>
              <a:fillRef idx="1">
                <a:schemeClr val="lt1"/>
              </a:fillRef>
              <a:effectRef idx="0">
                <a:schemeClr val="dk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2∗(−1.6∗</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−19</m:t>
                                  </m:r>
                                </m:sup>
                              </m:sSup>
                              <m:r>
                                <a:rPr lang="en-US" b="0" i="1" smtClean="0">
                                  <a:latin typeface="Cambria Math" panose="02040503050406030204" pitchFamily="18" charset="0"/>
                                </a:rPr>
                                <m:t>𝐶</m:t>
                              </m:r>
                              <m:r>
                                <a:rPr lang="en-US" b="0" i="1" smtClean="0">
                                  <a:latin typeface="Cambria Math" panose="02040503050406030204" pitchFamily="18" charset="0"/>
                                </a:rPr>
                                <m:t>)(−35∗</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𝑉</m:t>
                              </m:r>
                              <m:r>
                                <a:rPr lang="en-US" b="0" i="1" smtClean="0">
                                  <a:latin typeface="Cambria Math" panose="02040503050406030204" pitchFamily="18" charset="0"/>
                                </a:rPr>
                                <m:t>)</m:t>
                              </m:r>
                            </m:num>
                            <m:den>
                              <m:r>
                                <a:rPr lang="en-US" b="0" i="1" smtClean="0">
                                  <a:latin typeface="Cambria Math" panose="02040503050406030204" pitchFamily="18" charset="0"/>
                                </a:rPr>
                                <m:t>5.89∗</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−26</m:t>
                                  </m:r>
                                </m:sup>
                              </m:sSup>
                              <m:r>
                                <a:rPr lang="en-US" b="0" i="1" smtClean="0">
                                  <a:latin typeface="Cambria Math" panose="02040503050406030204" pitchFamily="18" charset="0"/>
                                </a:rPr>
                                <m:t>𝐾𝑔</m:t>
                              </m:r>
                            </m:den>
                          </m:f>
                        </m:e>
                      </m:rad>
                      <m:r>
                        <a:rPr lang="en-US" b="0" i="1" smtClean="0">
                          <a:latin typeface="Cambria Math" panose="02040503050406030204" pitchFamily="18" charset="0"/>
                        </a:rPr>
                        <m:t>=436</m:t>
                      </m:r>
                      <m:f>
                        <m:fPr>
                          <m:ctrlPr>
                            <a:rPr lang="en-US" b="0" i="1" smtClean="0">
                              <a:latin typeface="Cambria Math" panose="02040503050406030204" pitchFamily="18" charset="0"/>
                            </a:rPr>
                          </m:ctrlPr>
                        </m:fPr>
                        <m:num>
                          <m:r>
                            <a:rPr lang="en-US" b="0" i="1" smtClean="0">
                              <a:latin typeface="Cambria Math" panose="02040503050406030204" pitchFamily="18" charset="0"/>
                            </a:rPr>
                            <m:t>𝑚</m:t>
                          </m:r>
                        </m:num>
                        <m:den>
                          <m:r>
                            <a:rPr lang="en-US" b="0" i="1" smtClean="0">
                              <a:latin typeface="Cambria Math" panose="02040503050406030204" pitchFamily="18" charset="0"/>
                            </a:rPr>
                            <m:t>𝑠</m:t>
                          </m:r>
                        </m:den>
                      </m:f>
                    </m:oMath>
                  </m:oMathPara>
                </a14:m>
                <a:endParaRPr lang="en-CA" dirty="0"/>
              </a:p>
            </p:txBody>
          </p:sp>
        </mc:Choice>
        <mc:Fallback xmlns="">
          <p:sp>
            <p:nvSpPr>
              <p:cNvPr id="8" name="TextBox 7">
                <a:extLst>
                  <a:ext uri="{FF2B5EF4-FFF2-40B4-BE49-F238E27FC236}">
                    <a16:creationId xmlns:a16="http://schemas.microsoft.com/office/drawing/2014/main" id="{73C5FE5E-F787-48C8-9CAC-8CBD9943EAF9}"/>
                  </a:ext>
                </a:extLst>
              </p:cNvPr>
              <p:cNvSpPr txBox="1">
                <a:spLocks noRot="1" noChangeAspect="1" noMove="1" noResize="1" noEditPoints="1" noAdjustHandles="1" noChangeArrowheads="1" noChangeShapeType="1" noTextEdit="1"/>
              </p:cNvSpPr>
              <p:nvPr/>
            </p:nvSpPr>
            <p:spPr>
              <a:xfrm>
                <a:off x="6814362" y="3235569"/>
                <a:ext cx="5105693" cy="818366"/>
              </a:xfrm>
              <a:prstGeom prst="rect">
                <a:avLst/>
              </a:prstGeom>
              <a:blipFill>
                <a:blip r:embed="rId7"/>
                <a:stretch>
                  <a:fillRect/>
                </a:stretch>
              </a:blipFill>
            </p:spPr>
            <p:txBody>
              <a:bodyPr/>
              <a:lstStyle/>
              <a:p>
                <a:r>
                  <a:rPr lang="en-CA">
                    <a:noFill/>
                  </a:rPr>
                  <a:t> </a:t>
                </a:r>
              </a:p>
            </p:txBody>
          </p:sp>
        </mc:Fallback>
      </mc:AlternateContent>
      <p:sp>
        <p:nvSpPr>
          <p:cNvPr id="11" name="TextBox 10">
            <a:extLst>
              <a:ext uri="{FF2B5EF4-FFF2-40B4-BE49-F238E27FC236}">
                <a16:creationId xmlns:a16="http://schemas.microsoft.com/office/drawing/2014/main" id="{CE9226C5-AC05-45A8-8006-05C2376CCCA3}"/>
              </a:ext>
            </a:extLst>
          </p:cNvPr>
          <p:cNvSpPr txBox="1"/>
          <p:nvPr/>
        </p:nvSpPr>
        <p:spPr>
          <a:xfrm>
            <a:off x="6756889" y="4496818"/>
            <a:ext cx="5220637" cy="2031325"/>
          </a:xfrm>
          <a:prstGeom prst="rect">
            <a:avLst/>
          </a:prstGeom>
          <a:noFill/>
        </p:spPr>
        <p:txBody>
          <a:bodyPr wrap="square" rtlCol="0">
            <a:spAutoFit/>
          </a:bodyPr>
          <a:lstStyle/>
          <a:p>
            <a:r>
              <a:rPr lang="en-US" dirty="0"/>
              <a:t>In reality, the ions velocity as it would collide or pass through the cell membrane would be a speed of about 0.05 m/s. So, although physics does play a huge role in this process, it can not fully describe it. It is only through a combination of both chemistry and physics that this biological process can be fully explained.</a:t>
            </a:r>
            <a:endParaRPr lang="en-CA" dirty="0"/>
          </a:p>
        </p:txBody>
      </p:sp>
    </p:spTree>
    <p:extLst>
      <p:ext uri="{BB962C8B-B14F-4D97-AF65-F5344CB8AC3E}">
        <p14:creationId xmlns:p14="http://schemas.microsoft.com/office/powerpoint/2010/main" val="3009158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795-0C66-4398-8BD2-A8AB72113E0E}"/>
              </a:ext>
            </a:extLst>
          </p:cNvPr>
          <p:cNvSpPr>
            <a:spLocks noGrp="1"/>
          </p:cNvSpPr>
          <p:nvPr>
            <p:ph type="title"/>
          </p:nvPr>
        </p:nvSpPr>
        <p:spPr>
          <a:xfrm>
            <a:off x="3752500" y="-16778"/>
            <a:ext cx="4686999" cy="511568"/>
          </a:xfrm>
        </p:spPr>
        <p:txBody>
          <a:bodyPr>
            <a:noAutofit/>
          </a:bodyPr>
          <a:lstStyle/>
          <a:p>
            <a:r>
              <a:rPr lang="en-US" sz="3600" b="1"/>
              <a:t>Electrocardiography</a:t>
            </a:r>
            <a:endParaRPr lang="en-CA" sz="3600" b="1"/>
          </a:p>
        </p:txBody>
      </p:sp>
      <p:sp>
        <p:nvSpPr>
          <p:cNvPr id="7" name="Content Placeholder 6">
            <a:extLst>
              <a:ext uri="{FF2B5EF4-FFF2-40B4-BE49-F238E27FC236}">
                <a16:creationId xmlns:a16="http://schemas.microsoft.com/office/drawing/2014/main" id="{8D001D07-4473-4EE4-891D-D0974B5DB823}"/>
              </a:ext>
            </a:extLst>
          </p:cNvPr>
          <p:cNvSpPr>
            <a:spLocks noGrp="1"/>
          </p:cNvSpPr>
          <p:nvPr>
            <p:ph idx="1"/>
          </p:nvPr>
        </p:nvSpPr>
        <p:spPr>
          <a:xfrm>
            <a:off x="452083" y="598394"/>
            <a:ext cx="4686998" cy="6091826"/>
          </a:xfrm>
        </p:spPr>
        <p:txBody>
          <a:bodyPr>
            <a:normAutofit/>
          </a:bodyPr>
          <a:lstStyle/>
          <a:p>
            <a:r>
              <a:rPr lang="en-US" sz="2400"/>
              <a:t>An </a:t>
            </a:r>
            <a:r>
              <a:rPr lang="en-US" sz="2400" u="sng"/>
              <a:t>Electrocardiogram, (ECG)</a:t>
            </a:r>
            <a:r>
              <a:rPr lang="en-US" sz="2400"/>
              <a:t>, is a way to visualize how electricity moves through the heart by placing measuring leads at specific spots on the body.</a:t>
            </a:r>
          </a:p>
          <a:p>
            <a:r>
              <a:rPr lang="en-US" sz="2400"/>
              <a:t>As muscles are cells, they have some membrane potential when they are at rest. A wave of positive charge depolarizes the membrane causing each heartbeat.</a:t>
            </a:r>
          </a:p>
          <a:p>
            <a:r>
              <a:rPr lang="en-US" sz="2400"/>
              <a:t>This “</a:t>
            </a:r>
            <a:r>
              <a:rPr lang="en-US" sz="2400">
                <a:solidFill>
                  <a:srgbClr val="FF0000"/>
                </a:solidFill>
              </a:rPr>
              <a:t>Depolarization Wave</a:t>
            </a:r>
            <a:r>
              <a:rPr lang="en-US" sz="2400"/>
              <a:t>” is what is of most interest in an ECG.</a:t>
            </a:r>
          </a:p>
        </p:txBody>
      </p:sp>
      <p:pic>
        <p:nvPicPr>
          <p:cNvPr id="5" name="Picture 4">
            <a:extLst>
              <a:ext uri="{FF2B5EF4-FFF2-40B4-BE49-F238E27FC236}">
                <a16:creationId xmlns:a16="http://schemas.microsoft.com/office/drawing/2014/main" id="{7ABD622D-85C1-40E5-A48D-3872F1C20924}"/>
              </a:ext>
            </a:extLst>
          </p:cNvPr>
          <p:cNvPicPr>
            <a:picLocks noChangeAspect="1"/>
          </p:cNvPicPr>
          <p:nvPr/>
        </p:nvPicPr>
        <p:blipFill>
          <a:blip r:embed="rId3"/>
          <a:stretch>
            <a:fillRect/>
          </a:stretch>
        </p:blipFill>
        <p:spPr>
          <a:xfrm>
            <a:off x="5941258" y="494790"/>
            <a:ext cx="5488741" cy="5227373"/>
          </a:xfrm>
          <a:prstGeom prst="rect">
            <a:avLst/>
          </a:prstGeom>
        </p:spPr>
      </p:pic>
      <p:sp>
        <p:nvSpPr>
          <p:cNvPr id="6" name="TextBox 5">
            <a:extLst>
              <a:ext uri="{FF2B5EF4-FFF2-40B4-BE49-F238E27FC236}">
                <a16:creationId xmlns:a16="http://schemas.microsoft.com/office/drawing/2014/main" id="{BDB1E0D5-338F-4FC3-B6E5-91BBD39E2646}"/>
              </a:ext>
            </a:extLst>
          </p:cNvPr>
          <p:cNvSpPr txBox="1"/>
          <p:nvPr/>
        </p:nvSpPr>
        <p:spPr>
          <a:xfrm>
            <a:off x="6096000" y="5771047"/>
            <a:ext cx="5333998" cy="646331"/>
          </a:xfrm>
          <a:prstGeom prst="rect">
            <a:avLst/>
          </a:prstGeom>
          <a:noFill/>
        </p:spPr>
        <p:txBody>
          <a:bodyPr wrap="square" rtlCol="0">
            <a:spAutoFit/>
          </a:bodyPr>
          <a:lstStyle/>
          <a:p>
            <a:r>
              <a:rPr lang="en-US"/>
              <a:t>Diagram depicting the placement of the main leads where the voltage measurements will be taken from</a:t>
            </a:r>
            <a:endParaRPr lang="en-CA"/>
          </a:p>
        </p:txBody>
      </p:sp>
    </p:spTree>
    <p:extLst>
      <p:ext uri="{BB962C8B-B14F-4D97-AF65-F5344CB8AC3E}">
        <p14:creationId xmlns:p14="http://schemas.microsoft.com/office/powerpoint/2010/main" val="4199046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795-0C66-4398-8BD2-A8AB72113E0E}"/>
              </a:ext>
            </a:extLst>
          </p:cNvPr>
          <p:cNvSpPr>
            <a:spLocks noGrp="1"/>
          </p:cNvSpPr>
          <p:nvPr>
            <p:ph type="title"/>
          </p:nvPr>
        </p:nvSpPr>
        <p:spPr>
          <a:xfrm>
            <a:off x="3752500" y="-16778"/>
            <a:ext cx="4686999" cy="511568"/>
          </a:xfrm>
        </p:spPr>
        <p:txBody>
          <a:bodyPr>
            <a:noAutofit/>
          </a:bodyPr>
          <a:lstStyle/>
          <a:p>
            <a:r>
              <a:rPr lang="en-US" sz="3600" b="1"/>
              <a:t>Electrocardiography</a:t>
            </a:r>
            <a:endParaRPr lang="en-CA" sz="3600" b="1"/>
          </a:p>
        </p:txBody>
      </p:sp>
      <p:sp>
        <p:nvSpPr>
          <p:cNvPr id="12" name="TextBox 11">
            <a:extLst>
              <a:ext uri="{FF2B5EF4-FFF2-40B4-BE49-F238E27FC236}">
                <a16:creationId xmlns:a16="http://schemas.microsoft.com/office/drawing/2014/main" id="{BC32EB27-BE77-4CC4-833E-9811D6DB4C14}"/>
              </a:ext>
            </a:extLst>
          </p:cNvPr>
          <p:cNvSpPr txBox="1"/>
          <p:nvPr/>
        </p:nvSpPr>
        <p:spPr>
          <a:xfrm>
            <a:off x="5840153" y="2192154"/>
            <a:ext cx="6094602" cy="2677656"/>
          </a:xfrm>
          <a:prstGeom prst="rect">
            <a:avLst/>
          </a:prstGeom>
          <a:noFill/>
        </p:spPr>
        <p:txBody>
          <a:bodyPr wrap="square">
            <a:spAutoFit/>
          </a:bodyPr>
          <a:lstStyle/>
          <a:p>
            <a:pPr marL="285750" indent="-285750">
              <a:buFont typeface="Arial" panose="020B0604020202020204" pitchFamily="34" charset="0"/>
              <a:buChar char="•"/>
            </a:pPr>
            <a:r>
              <a:rPr lang="en-US" sz="2400"/>
              <a:t>During the depolarization of the cells (the beat of the heart) there is an instantaneous dipole created. This dipole voltage is what the ECG measures through how much the signal from the leads is deflected.</a:t>
            </a:r>
          </a:p>
          <a:p>
            <a:pPr marL="285750" indent="-285750">
              <a:buFont typeface="Arial" panose="020B0604020202020204" pitchFamily="34" charset="0"/>
              <a:buChar char="•"/>
            </a:pPr>
            <a:r>
              <a:rPr lang="en-US" sz="2400"/>
              <a:t>The ECG spike magnitude is directly related to the voltage of the dipole created.</a:t>
            </a:r>
          </a:p>
        </p:txBody>
      </p:sp>
      <p:pic>
        <p:nvPicPr>
          <p:cNvPr id="13" name="Picture 12" descr="Chart, box and whisker chart&#10;&#10;Description automatically generated">
            <a:extLst>
              <a:ext uri="{FF2B5EF4-FFF2-40B4-BE49-F238E27FC236}">
                <a16:creationId xmlns:a16="http://schemas.microsoft.com/office/drawing/2014/main" id="{6727E718-5825-4F57-A91F-CB3621C59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31" y="1022763"/>
            <a:ext cx="5433422" cy="5361260"/>
          </a:xfrm>
          <a:prstGeom prst="rect">
            <a:avLst/>
          </a:prstGeom>
        </p:spPr>
      </p:pic>
      <p:sp>
        <p:nvSpPr>
          <p:cNvPr id="14" name="TextBox 13">
            <a:extLst>
              <a:ext uri="{FF2B5EF4-FFF2-40B4-BE49-F238E27FC236}">
                <a16:creationId xmlns:a16="http://schemas.microsoft.com/office/drawing/2014/main" id="{78CE29FE-DA3C-4194-B716-8AAFCCADA00D}"/>
              </a:ext>
            </a:extLst>
          </p:cNvPr>
          <p:cNvSpPr txBox="1"/>
          <p:nvPr/>
        </p:nvSpPr>
        <p:spPr>
          <a:xfrm>
            <a:off x="406731" y="6384023"/>
            <a:ext cx="2300438" cy="276999"/>
          </a:xfrm>
          <a:prstGeom prst="rect">
            <a:avLst/>
          </a:prstGeom>
          <a:noFill/>
        </p:spPr>
        <p:txBody>
          <a:bodyPr wrap="none" rtlCol="0">
            <a:spAutoFit/>
          </a:bodyPr>
          <a:lstStyle/>
          <a:p>
            <a:r>
              <a:rPr lang="en-US" sz="1200"/>
              <a:t>Anthony </a:t>
            </a:r>
            <a:r>
              <a:rPr lang="en-US" sz="1200" err="1"/>
              <a:t>Atkielski</a:t>
            </a:r>
            <a:r>
              <a:rPr lang="en-US" sz="1200"/>
              <a:t> / Public Domain</a:t>
            </a:r>
            <a:endParaRPr lang="en-CA" sz="1200"/>
          </a:p>
        </p:txBody>
      </p:sp>
    </p:spTree>
    <p:extLst>
      <p:ext uri="{BB962C8B-B14F-4D97-AF65-F5344CB8AC3E}">
        <p14:creationId xmlns:p14="http://schemas.microsoft.com/office/powerpoint/2010/main" val="3381239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5649F-F764-4018-975D-075CB7993F02}"/>
              </a:ext>
            </a:extLst>
          </p:cNvPr>
          <p:cNvSpPr>
            <a:spLocks noGrp="1"/>
          </p:cNvSpPr>
          <p:nvPr>
            <p:ph type="title"/>
          </p:nvPr>
        </p:nvSpPr>
        <p:spPr>
          <a:xfrm>
            <a:off x="4003164" y="306931"/>
            <a:ext cx="4185671" cy="533301"/>
          </a:xfrm>
        </p:spPr>
        <p:txBody>
          <a:bodyPr>
            <a:normAutofit fontScale="90000"/>
          </a:bodyPr>
          <a:lstStyle/>
          <a:p>
            <a:r>
              <a:rPr lang="en-US" sz="3600" b="1"/>
              <a:t>Additional Resources</a:t>
            </a:r>
            <a:endParaRPr lang="en-CA" sz="3600" b="1"/>
          </a:p>
        </p:txBody>
      </p:sp>
      <p:sp>
        <p:nvSpPr>
          <p:cNvPr id="4" name="Content Placeholder 3">
            <a:extLst>
              <a:ext uri="{FF2B5EF4-FFF2-40B4-BE49-F238E27FC236}">
                <a16:creationId xmlns:a16="http://schemas.microsoft.com/office/drawing/2014/main" id="{7576F6FE-CC6D-46CC-A5D4-8905ECA4BC16}"/>
              </a:ext>
            </a:extLst>
          </p:cNvPr>
          <p:cNvSpPr txBox="1">
            <a:spLocks noGrp="1"/>
          </p:cNvSpPr>
          <p:nvPr>
            <p:ph idx="1"/>
          </p:nvPr>
        </p:nvSpPr>
        <p:spPr>
          <a:xfrm>
            <a:off x="838200" y="839788"/>
            <a:ext cx="10515600" cy="4480201"/>
          </a:xfrm>
          <a:prstGeom prst="rect">
            <a:avLst/>
          </a:prstGeom>
          <a:noFill/>
        </p:spPr>
        <p:txBody>
          <a:bodyPr wrap="square">
            <a:spAutoFit/>
          </a:bodyPr>
          <a:lstStyle/>
          <a:p>
            <a:r>
              <a:rPr lang="en-CA"/>
              <a:t>Some videos on the basics of ECG’s and how they work</a:t>
            </a:r>
          </a:p>
          <a:p>
            <a:r>
              <a:rPr lang="en-CA">
                <a:hlinkClick r:id="rId2"/>
              </a:rPr>
              <a:t>https://www.youtube.com/watch?v=xIZQRjkwV9Q</a:t>
            </a:r>
            <a:endParaRPr lang="en-CA"/>
          </a:p>
          <a:p>
            <a:r>
              <a:rPr lang="en-CA">
                <a:hlinkClick r:id="rId3"/>
              </a:rPr>
              <a:t>https://www.youtube.com/watch?v=C35Lq2vntzU</a:t>
            </a:r>
            <a:endParaRPr lang="en-CA"/>
          </a:p>
          <a:p>
            <a:r>
              <a:rPr lang="en-CA"/>
              <a:t>The Wikipedia page on ECG’s</a:t>
            </a:r>
          </a:p>
          <a:p>
            <a:r>
              <a:rPr lang="en-CA">
                <a:hlinkClick r:id="rId4"/>
              </a:rPr>
              <a:t>https://en.wikipedia.org/wiki/Electrocardiography</a:t>
            </a:r>
            <a:endParaRPr lang="en-CA"/>
          </a:p>
          <a:p>
            <a:r>
              <a:rPr lang="en-CA"/>
              <a:t>A very in depth explanation of the biochemistry and biophysics behind an ECG.</a:t>
            </a:r>
          </a:p>
          <a:p>
            <a:r>
              <a:rPr lang="en-CA">
                <a:hlinkClick r:id="rId5"/>
              </a:rPr>
              <a:t>https://www.mit.edu/~gari/ecgbook/ch1.pdf</a:t>
            </a:r>
            <a:endParaRPr lang="en-CA"/>
          </a:p>
          <a:p>
            <a:endParaRPr lang="en-CA"/>
          </a:p>
        </p:txBody>
      </p:sp>
    </p:spTree>
    <p:extLst>
      <p:ext uri="{BB962C8B-B14F-4D97-AF65-F5344CB8AC3E}">
        <p14:creationId xmlns:p14="http://schemas.microsoft.com/office/powerpoint/2010/main" val="1157607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86686-057B-46C6-BB8E-0CDCDB284206}"/>
              </a:ext>
            </a:extLst>
          </p:cNvPr>
          <p:cNvSpPr>
            <a:spLocks noGrp="1"/>
          </p:cNvSpPr>
          <p:nvPr>
            <p:ph type="title"/>
          </p:nvPr>
        </p:nvSpPr>
        <p:spPr>
          <a:xfrm>
            <a:off x="838200" y="184209"/>
            <a:ext cx="10515600" cy="993656"/>
          </a:xfrm>
        </p:spPr>
        <p:txBody>
          <a:bodyPr>
            <a:normAutofit/>
          </a:bodyPr>
          <a:lstStyle/>
          <a:p>
            <a:pPr algn="ctr"/>
            <a:r>
              <a:rPr lang="en-US" sz="4400" b="1" dirty="0"/>
              <a:t>Electrocardiography Problem</a:t>
            </a:r>
            <a:endParaRPr lang="en-CA"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F74F6F-5684-4086-BFBF-EE55D7D52B00}"/>
                  </a:ext>
                </a:extLst>
              </p:cNvPr>
              <p:cNvSpPr>
                <a:spLocks noGrp="1"/>
              </p:cNvSpPr>
              <p:nvPr>
                <p:ph idx="1"/>
              </p:nvPr>
            </p:nvSpPr>
            <p:spPr>
              <a:xfrm>
                <a:off x="838200" y="1210595"/>
                <a:ext cx="10515600" cy="2218406"/>
              </a:xfrm>
            </p:spPr>
            <p:txBody>
              <a:bodyPr>
                <a:normAutofit lnSpcReduction="10000"/>
              </a:bodyPr>
              <a:lstStyle/>
              <a:p>
                <a:pPr marL="0" indent="0">
                  <a:buNone/>
                </a:pPr>
                <a:r>
                  <a:rPr lang="en-US" dirty="0"/>
                  <a:t>During an electrocardiogram, you measure the voltage from an instantaneous dipole that is created. The two charges that make up this dipole are </a:t>
                </a:r>
                <a:r>
                  <a:rPr lang="en-US" dirty="0">
                    <a:solidFill>
                      <a:schemeClr val="accent6">
                        <a:lumMod val="75000"/>
                      </a:schemeClr>
                    </a:solidFill>
                  </a:rPr>
                  <a:t>±3.07*</a:t>
                </a:r>
                <a14:m>
                  <m:oMath xmlns:m="http://schemas.openxmlformats.org/officeDocument/2006/math">
                    <m:sSup>
                      <m:sSupPr>
                        <m:ctrlPr>
                          <a:rPr lang="en-US" i="1" smtClean="0">
                            <a:solidFill>
                              <a:schemeClr val="accent6">
                                <a:lumMod val="75000"/>
                              </a:schemeClr>
                            </a:solidFill>
                            <a:latin typeface="Cambria Math" panose="02040503050406030204" pitchFamily="18" charset="0"/>
                          </a:rPr>
                        </m:ctrlPr>
                      </m:sSupPr>
                      <m:e>
                        <m:r>
                          <a:rPr lang="en-US" b="0" i="1" smtClean="0">
                            <a:solidFill>
                              <a:schemeClr val="accent6">
                                <a:lumMod val="75000"/>
                              </a:schemeClr>
                            </a:solidFill>
                            <a:latin typeface="Cambria Math" panose="02040503050406030204" pitchFamily="18" charset="0"/>
                          </a:rPr>
                          <m:t>10</m:t>
                        </m:r>
                      </m:e>
                      <m:sup>
                        <m:r>
                          <a:rPr lang="en-US" b="0" i="1" smtClean="0">
                            <a:solidFill>
                              <a:schemeClr val="accent6">
                                <a:lumMod val="75000"/>
                              </a:schemeClr>
                            </a:solidFill>
                            <a:latin typeface="Cambria Math" panose="02040503050406030204" pitchFamily="18" charset="0"/>
                          </a:rPr>
                          <m:t>−11</m:t>
                        </m:r>
                      </m:sup>
                    </m:sSup>
                  </m:oMath>
                </a14:m>
                <a:r>
                  <a:rPr lang="en-US" dirty="0">
                    <a:solidFill>
                      <a:schemeClr val="accent6">
                        <a:lumMod val="75000"/>
                      </a:schemeClr>
                    </a:solidFill>
                  </a:rPr>
                  <a:t> C </a:t>
                </a:r>
                <a:r>
                  <a:rPr lang="en-US" dirty="0"/>
                  <a:t>each. The two leads are placed at </a:t>
                </a:r>
                <a:r>
                  <a:rPr lang="en-US" dirty="0">
                    <a:solidFill>
                      <a:schemeClr val="accent6">
                        <a:lumMod val="75000"/>
                      </a:schemeClr>
                    </a:solidFill>
                  </a:rPr>
                  <a:t>-10 cm </a:t>
                </a:r>
                <a:r>
                  <a:rPr lang="en-US" dirty="0"/>
                  <a:t>and </a:t>
                </a:r>
                <a:r>
                  <a:rPr lang="en-US" dirty="0">
                    <a:solidFill>
                      <a:schemeClr val="accent6">
                        <a:lumMod val="75000"/>
                      </a:schemeClr>
                    </a:solidFill>
                  </a:rPr>
                  <a:t>+15 cm </a:t>
                </a:r>
                <a:r>
                  <a:rPr lang="en-US" dirty="0"/>
                  <a:t>respectively and the dipole is centered at the origin with a separation of </a:t>
                </a:r>
                <a:r>
                  <a:rPr lang="en-US" dirty="0">
                    <a:solidFill>
                      <a:schemeClr val="accent6">
                        <a:lumMod val="75000"/>
                      </a:schemeClr>
                    </a:solidFill>
                  </a:rPr>
                  <a:t>10 mm</a:t>
                </a:r>
                <a:r>
                  <a:rPr lang="en-US" dirty="0"/>
                  <a:t>. What is the voltage difference measured by the leads 1 and 2?</a:t>
                </a:r>
              </a:p>
              <a:p>
                <a:pPr marL="0" indent="0">
                  <a:buNone/>
                </a:pPr>
                <a:endParaRPr lang="en-US" dirty="0">
                  <a:solidFill>
                    <a:schemeClr val="accent1">
                      <a:lumMod val="75000"/>
                    </a:schemeClr>
                  </a:solidFill>
                </a:endParaRPr>
              </a:p>
            </p:txBody>
          </p:sp>
        </mc:Choice>
        <mc:Fallback xmlns="">
          <p:sp>
            <p:nvSpPr>
              <p:cNvPr id="3" name="Content Placeholder 2">
                <a:extLst>
                  <a:ext uri="{FF2B5EF4-FFF2-40B4-BE49-F238E27FC236}">
                    <a16:creationId xmlns:a16="http://schemas.microsoft.com/office/drawing/2014/main" id="{FEF74F6F-5684-4086-BFBF-EE55D7D52B00}"/>
                  </a:ext>
                </a:extLst>
              </p:cNvPr>
              <p:cNvSpPr>
                <a:spLocks noGrp="1" noRot="1" noChangeAspect="1" noMove="1" noResize="1" noEditPoints="1" noAdjustHandles="1" noChangeArrowheads="1" noChangeShapeType="1" noTextEdit="1"/>
              </p:cNvSpPr>
              <p:nvPr>
                <p:ph idx="1"/>
              </p:nvPr>
            </p:nvSpPr>
            <p:spPr>
              <a:xfrm>
                <a:off x="838200" y="1210595"/>
                <a:ext cx="10515600" cy="2218406"/>
              </a:xfrm>
              <a:blipFill>
                <a:blip r:embed="rId2"/>
                <a:stretch>
                  <a:fillRect l="-1217" t="-6319" r="-1565" b="-4670"/>
                </a:stretch>
              </a:blipFill>
            </p:spPr>
            <p:txBody>
              <a:bodyPr/>
              <a:lstStyle/>
              <a:p>
                <a:r>
                  <a:rPr lang="en-CA">
                    <a:noFill/>
                  </a:rPr>
                  <a:t> </a:t>
                </a:r>
              </a:p>
            </p:txBody>
          </p:sp>
        </mc:Fallback>
      </mc:AlternateContent>
      <p:pic>
        <p:nvPicPr>
          <p:cNvPr id="22" name="Picture 21">
            <a:extLst>
              <a:ext uri="{FF2B5EF4-FFF2-40B4-BE49-F238E27FC236}">
                <a16:creationId xmlns:a16="http://schemas.microsoft.com/office/drawing/2014/main" id="{F03BB1E8-A864-4252-9DEB-3AD97C77CAAA}"/>
              </a:ext>
            </a:extLst>
          </p:cNvPr>
          <p:cNvPicPr>
            <a:picLocks noChangeAspect="1"/>
          </p:cNvPicPr>
          <p:nvPr/>
        </p:nvPicPr>
        <p:blipFill>
          <a:blip r:embed="rId3"/>
          <a:stretch>
            <a:fillRect/>
          </a:stretch>
        </p:blipFill>
        <p:spPr>
          <a:xfrm>
            <a:off x="4395787" y="3060533"/>
            <a:ext cx="3400425" cy="3143250"/>
          </a:xfrm>
          <a:prstGeom prst="rect">
            <a:avLst/>
          </a:prstGeom>
        </p:spPr>
      </p:pic>
    </p:spTree>
    <p:extLst>
      <p:ext uri="{BB962C8B-B14F-4D97-AF65-F5344CB8AC3E}">
        <p14:creationId xmlns:p14="http://schemas.microsoft.com/office/powerpoint/2010/main" val="2598906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86686-057B-46C6-BB8E-0CDCDB284206}"/>
              </a:ext>
            </a:extLst>
          </p:cNvPr>
          <p:cNvSpPr>
            <a:spLocks noGrp="1"/>
          </p:cNvSpPr>
          <p:nvPr>
            <p:ph type="title"/>
          </p:nvPr>
        </p:nvSpPr>
        <p:spPr>
          <a:xfrm>
            <a:off x="838200" y="184209"/>
            <a:ext cx="10515600" cy="993656"/>
          </a:xfrm>
        </p:spPr>
        <p:txBody>
          <a:bodyPr>
            <a:normAutofit/>
          </a:bodyPr>
          <a:lstStyle/>
          <a:p>
            <a:pPr algn="ctr"/>
            <a:r>
              <a:rPr lang="en-US" sz="4400" b="1" dirty="0"/>
              <a:t>Electrocardiography Problem</a:t>
            </a:r>
            <a:endParaRPr lang="en-CA"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F74F6F-5684-4086-BFBF-EE55D7D52B00}"/>
                  </a:ext>
                </a:extLst>
              </p:cNvPr>
              <p:cNvSpPr>
                <a:spLocks noGrp="1"/>
              </p:cNvSpPr>
              <p:nvPr>
                <p:ph idx="1"/>
              </p:nvPr>
            </p:nvSpPr>
            <p:spPr>
              <a:xfrm>
                <a:off x="838200" y="1210595"/>
                <a:ext cx="10515600" cy="2218406"/>
              </a:xfrm>
            </p:spPr>
            <p:txBody>
              <a:bodyPr>
                <a:normAutofit lnSpcReduction="10000"/>
              </a:bodyPr>
              <a:lstStyle/>
              <a:p>
                <a:pPr marL="0" indent="0">
                  <a:buNone/>
                </a:pPr>
                <a:r>
                  <a:rPr lang="en-US"/>
                  <a:t>During an electrocardiogram, you measure the voltage from an instantaneous dipole that is created. The two charges that make up this dipole are </a:t>
                </a:r>
                <a:r>
                  <a:rPr lang="en-US">
                    <a:solidFill>
                      <a:schemeClr val="accent6">
                        <a:lumMod val="75000"/>
                      </a:schemeClr>
                    </a:solidFill>
                  </a:rPr>
                  <a:t>±3.07*</a:t>
                </a:r>
                <a14:m>
                  <m:oMath xmlns:m="http://schemas.openxmlformats.org/officeDocument/2006/math">
                    <m:sSup>
                      <m:sSupPr>
                        <m:ctrlPr>
                          <a:rPr lang="en-US" i="1">
                            <a:solidFill>
                              <a:schemeClr val="accent6">
                                <a:lumMod val="75000"/>
                              </a:schemeClr>
                            </a:solidFill>
                            <a:latin typeface="Cambria Math" panose="02040503050406030204" pitchFamily="18" charset="0"/>
                          </a:rPr>
                        </m:ctrlPr>
                      </m:sSupPr>
                      <m:e>
                        <m:r>
                          <a:rPr lang="en-US" i="1">
                            <a:solidFill>
                              <a:schemeClr val="accent6">
                                <a:lumMod val="75000"/>
                              </a:schemeClr>
                            </a:solidFill>
                            <a:latin typeface="Cambria Math" panose="02040503050406030204" pitchFamily="18" charset="0"/>
                          </a:rPr>
                          <m:t>10</m:t>
                        </m:r>
                      </m:e>
                      <m:sup>
                        <m:r>
                          <a:rPr lang="en-US" i="1">
                            <a:solidFill>
                              <a:schemeClr val="accent6">
                                <a:lumMod val="75000"/>
                              </a:schemeClr>
                            </a:solidFill>
                            <a:latin typeface="Cambria Math" panose="02040503050406030204" pitchFamily="18" charset="0"/>
                          </a:rPr>
                          <m:t>−1</m:t>
                        </m:r>
                        <m:r>
                          <a:rPr lang="en-US" b="0" i="1" smtClean="0">
                            <a:solidFill>
                              <a:schemeClr val="accent6">
                                <a:lumMod val="75000"/>
                              </a:schemeClr>
                            </a:solidFill>
                            <a:latin typeface="Cambria Math" panose="02040503050406030204" pitchFamily="18" charset="0"/>
                          </a:rPr>
                          <m:t>3</m:t>
                        </m:r>
                      </m:sup>
                    </m:sSup>
                  </m:oMath>
                </a14:m>
                <a:r>
                  <a:rPr lang="en-US">
                    <a:solidFill>
                      <a:schemeClr val="accent6">
                        <a:lumMod val="75000"/>
                      </a:schemeClr>
                    </a:solidFill>
                  </a:rPr>
                  <a:t> C </a:t>
                </a:r>
                <a:r>
                  <a:rPr lang="en-US"/>
                  <a:t>each. The two leads are placed at </a:t>
                </a:r>
                <a:r>
                  <a:rPr lang="en-US">
                    <a:solidFill>
                      <a:schemeClr val="accent6">
                        <a:lumMod val="75000"/>
                      </a:schemeClr>
                    </a:solidFill>
                  </a:rPr>
                  <a:t>-0.10 cm </a:t>
                </a:r>
                <a:r>
                  <a:rPr lang="en-US"/>
                  <a:t>and </a:t>
                </a:r>
                <a:r>
                  <a:rPr lang="en-US">
                    <a:solidFill>
                      <a:schemeClr val="accent6">
                        <a:lumMod val="75000"/>
                      </a:schemeClr>
                    </a:solidFill>
                  </a:rPr>
                  <a:t>+15 cm </a:t>
                </a:r>
                <a:r>
                  <a:rPr lang="en-US"/>
                  <a:t>respectively and the dipole is centered at the origin with a separation of </a:t>
                </a:r>
                <a:r>
                  <a:rPr lang="en-US">
                    <a:solidFill>
                      <a:schemeClr val="accent6">
                        <a:lumMod val="75000"/>
                      </a:schemeClr>
                    </a:solidFill>
                  </a:rPr>
                  <a:t>10 mm</a:t>
                </a:r>
                <a:r>
                  <a:rPr lang="en-US"/>
                  <a:t>. What is the voltage difference measured by the leads 1 and 2?</a:t>
                </a:r>
              </a:p>
              <a:p>
                <a:pPr marL="0" indent="0">
                  <a:buNone/>
                </a:pPr>
                <a:endParaRPr lang="en-US">
                  <a:solidFill>
                    <a:schemeClr val="accent1">
                      <a:lumMod val="75000"/>
                    </a:schemeClr>
                  </a:solidFill>
                </a:endParaRPr>
              </a:p>
            </p:txBody>
          </p:sp>
        </mc:Choice>
        <mc:Fallback xmlns="">
          <p:sp>
            <p:nvSpPr>
              <p:cNvPr id="3" name="Content Placeholder 2">
                <a:extLst>
                  <a:ext uri="{FF2B5EF4-FFF2-40B4-BE49-F238E27FC236}">
                    <a16:creationId xmlns:a16="http://schemas.microsoft.com/office/drawing/2014/main" id="{FEF74F6F-5684-4086-BFBF-EE55D7D52B00}"/>
                  </a:ext>
                </a:extLst>
              </p:cNvPr>
              <p:cNvSpPr>
                <a:spLocks noGrp="1" noRot="1" noChangeAspect="1" noMove="1" noResize="1" noEditPoints="1" noAdjustHandles="1" noChangeArrowheads="1" noChangeShapeType="1" noTextEdit="1"/>
              </p:cNvSpPr>
              <p:nvPr>
                <p:ph idx="1"/>
              </p:nvPr>
            </p:nvSpPr>
            <p:spPr>
              <a:xfrm>
                <a:off x="838200" y="1210595"/>
                <a:ext cx="10515600" cy="2218406"/>
              </a:xfrm>
              <a:blipFill>
                <a:blip r:embed="rId2"/>
                <a:stretch>
                  <a:fillRect l="-1217" t="-6319" r="-1565" b="-46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6BC242A-E61C-48CE-B89C-CAFB45F5CBB7}"/>
                  </a:ext>
                </a:extLst>
              </p:cNvPr>
              <p:cNvSpPr txBox="1"/>
              <p:nvPr/>
            </p:nvSpPr>
            <p:spPr>
              <a:xfrm>
                <a:off x="742520" y="3549299"/>
                <a:ext cx="10515600" cy="537776"/>
              </a:xfrm>
              <a:prstGeom prst="rect">
                <a:avLst/>
              </a:prstGeom>
              <a:noFill/>
            </p:spPr>
            <p:txBody>
              <a:bodyPr wrap="square">
                <a:spAutoFit/>
              </a:bodyPr>
              <a:lstStyle/>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CA"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1</m:t>
                        </m:r>
                      </m:sub>
                    </m:sSub>
                    <m:r>
                      <a:rPr lang="en-CA" i="0">
                        <a:solidFill>
                          <a:schemeClr val="tx1"/>
                        </a:solidFill>
                        <a:latin typeface="Cambria Math" panose="02040503050406030204" pitchFamily="18" charset="0"/>
                      </a:rPr>
                      <m:t>=</m:t>
                    </m:r>
                    <m:f>
                      <m:fPr>
                        <m:ctrlPr>
                          <a:rPr lang="en-CA"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𝐾</m:t>
                        </m:r>
                        <m:r>
                          <a:rPr lang="en-US" b="0" i="1" smtClean="0">
                            <a:solidFill>
                              <a:schemeClr val="tx1"/>
                            </a:solidFill>
                            <a:latin typeface="Cambria Math" panose="02040503050406030204" pitchFamily="18" charset="0"/>
                          </a:rPr>
                          <m:t>𝑄</m:t>
                        </m:r>
                      </m:num>
                      <m:den>
                        <m:sSub>
                          <m:sSubPr>
                            <m:ctrlPr>
                              <a:rPr lang="en-CA" i="1">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𝑟</m:t>
                            </m:r>
                          </m:e>
                          <m:sub>
                            <m:r>
                              <a:rPr lang="en-CA" i="0">
                                <a:solidFill>
                                  <a:schemeClr val="tx1"/>
                                </a:solidFill>
                                <a:latin typeface="Cambria Math" panose="02040503050406030204" pitchFamily="18" charset="0"/>
                              </a:rPr>
                              <m:t>1</m:t>
                            </m:r>
                            <m:r>
                              <a:rPr lang="en-US" b="0" i="0" smtClean="0">
                                <a:solidFill>
                                  <a:schemeClr val="tx1"/>
                                </a:solidFill>
                                <a:latin typeface="Cambria Math" panose="02040503050406030204" pitchFamily="18" charset="0"/>
                              </a:rPr>
                              <m:t>1</m:t>
                            </m:r>
                          </m:sub>
                        </m:sSub>
                      </m:den>
                    </m:f>
                    <m:r>
                      <a:rPr lang="en-CA" i="0">
                        <a:solidFill>
                          <a:schemeClr val="tx1"/>
                        </a:solidFill>
                        <a:latin typeface="Cambria Math" panose="02040503050406030204" pitchFamily="18" charset="0"/>
                      </a:rPr>
                      <m:t>+</m:t>
                    </m:r>
                    <m:f>
                      <m:fPr>
                        <m:ctrlPr>
                          <a:rPr lang="en-CA"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𝐾</m:t>
                        </m:r>
                        <m:d>
                          <m:dPr>
                            <m:ctrlPr>
                              <a:rPr lang="en-CA" i="1">
                                <a:solidFill>
                                  <a:schemeClr val="tx1"/>
                                </a:solidFill>
                                <a:latin typeface="Cambria Math" panose="02040503050406030204" pitchFamily="18" charset="0"/>
                              </a:rPr>
                            </m:ctrlPr>
                          </m:dPr>
                          <m:e>
                            <m:r>
                              <a:rPr lang="en-CA" i="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𝑄</m:t>
                            </m:r>
                          </m:e>
                        </m:d>
                      </m:num>
                      <m:den>
                        <m:sSub>
                          <m:sSubPr>
                            <m:ctrlPr>
                              <a:rPr lang="en-CA" i="1">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𝑟</m:t>
                            </m:r>
                          </m:e>
                          <m:sub>
                            <m:r>
                              <a:rPr lang="en-US" b="0" i="0" smtClean="0">
                                <a:solidFill>
                                  <a:schemeClr val="tx1"/>
                                </a:solidFill>
                                <a:latin typeface="Cambria Math" panose="02040503050406030204" pitchFamily="18" charset="0"/>
                              </a:rPr>
                              <m:t>1</m:t>
                            </m:r>
                            <m:r>
                              <a:rPr lang="en-CA" i="0">
                                <a:solidFill>
                                  <a:schemeClr val="tx1"/>
                                </a:solidFill>
                                <a:latin typeface="Cambria Math" panose="02040503050406030204" pitchFamily="18" charset="0"/>
                              </a:rPr>
                              <m:t>2</m:t>
                            </m:r>
                          </m:sub>
                        </m:sSub>
                      </m:den>
                    </m:f>
                  </m:oMath>
                </a14:m>
                <a:r>
                  <a:rPr lang="en-CA">
                    <a:solidFill>
                      <a:schemeClr val="tx1"/>
                    </a:solidFill>
                  </a:rPr>
                  <a:t> </a:t>
                </a:r>
                <a14:m>
                  <m:oMath xmlns:m="http://schemas.openxmlformats.org/officeDocument/2006/math">
                    <m:r>
                      <a:rPr lang="en-CA">
                        <a:solidFill>
                          <a:schemeClr val="tx1"/>
                        </a:solidFill>
                        <a:latin typeface="Cambria Math" panose="02040503050406030204" pitchFamily="18" charset="0"/>
                      </a:rPr>
                      <m:t>=</m:t>
                    </m:r>
                    <m:f>
                      <m:fPr>
                        <m:ctrlPr>
                          <a:rPr lang="en-CA"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(8.99∗</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m:t>
                            </m:r>
                          </m:e>
                          <m:sup>
                            <m:r>
                              <a:rPr lang="en-US" b="0" i="1" smtClean="0">
                                <a:solidFill>
                                  <a:schemeClr val="tx1"/>
                                </a:solidFill>
                                <a:latin typeface="Cambria Math" panose="02040503050406030204" pitchFamily="18" charset="0"/>
                              </a:rPr>
                              <m:t>9</m:t>
                            </m:r>
                          </m:sup>
                        </m:sSup>
                        <m:r>
                          <m:rPr>
                            <m:sty m:val="p"/>
                          </m:rPr>
                          <a:rPr lang="en-US" b="0" i="0" smtClean="0">
                            <a:solidFill>
                              <a:schemeClr val="tx1"/>
                            </a:solidFill>
                            <a:latin typeface="Cambria Math" panose="02040503050406030204" pitchFamily="18" charset="0"/>
                          </a:rPr>
                          <m:t>N</m:t>
                        </m:r>
                        <m:sSup>
                          <m:sSupPr>
                            <m:ctrlPr>
                              <a:rPr lang="en-US" b="0" i="1" smtClean="0">
                                <a:solidFill>
                                  <a:schemeClr val="tx1"/>
                                </a:solidFill>
                                <a:latin typeface="Cambria Math" panose="02040503050406030204" pitchFamily="18" charset="0"/>
                              </a:rPr>
                            </m:ctrlPr>
                          </m:sSupPr>
                          <m:e>
                            <m:r>
                              <m:rPr>
                                <m:sty m:val="p"/>
                              </m:rPr>
                              <a:rPr lang="en-US" b="0" i="0" smtClean="0">
                                <a:solidFill>
                                  <a:schemeClr val="tx1"/>
                                </a:solidFill>
                                <a:latin typeface="Cambria Math" panose="02040503050406030204" pitchFamily="18" charset="0"/>
                              </a:rPr>
                              <m:t>m</m:t>
                            </m:r>
                          </m:e>
                          <m:sup>
                            <m:r>
                              <a:rPr lang="en-US" b="0" i="0"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m:rPr>
                                <m:sty m:val="p"/>
                              </m:rPr>
                              <a:rPr lang="en-US" b="0" i="0" smtClean="0">
                                <a:solidFill>
                                  <a:schemeClr val="tx1"/>
                                </a:solidFill>
                                <a:latin typeface="Cambria Math" panose="02040503050406030204" pitchFamily="18" charset="0"/>
                              </a:rPr>
                              <m:t>C</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)(3.07∗</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m:t>
                            </m:r>
                          </m:e>
                          <m:sup>
                            <m:r>
                              <a:rPr lang="en-US" b="0" i="1" smtClean="0">
                                <a:solidFill>
                                  <a:schemeClr val="tx1"/>
                                </a:solidFill>
                                <a:latin typeface="Cambria Math" panose="02040503050406030204" pitchFamily="18" charset="0"/>
                              </a:rPr>
                              <m:t>−13</m:t>
                            </m:r>
                          </m:sup>
                        </m:sSup>
                        <m:r>
                          <m:rPr>
                            <m:sty m:val="p"/>
                          </m:rPr>
                          <a:rPr lang="en-US" b="0" i="0" smtClean="0">
                            <a:solidFill>
                              <a:schemeClr val="tx1"/>
                            </a:solidFill>
                            <a:latin typeface="Cambria Math" panose="02040503050406030204" pitchFamily="18" charset="0"/>
                          </a:rPr>
                          <m:t>C</m:t>
                        </m:r>
                        <m:r>
                          <a:rPr lang="en-US" b="0" i="1" smtClean="0">
                            <a:solidFill>
                              <a:schemeClr val="tx1"/>
                            </a:solidFill>
                            <a:latin typeface="Cambria Math" panose="02040503050406030204" pitchFamily="18" charset="0"/>
                          </a:rPr>
                          <m:t>)</m:t>
                        </m:r>
                      </m:num>
                      <m:den>
                        <m:r>
                          <a:rPr lang="en-US" b="0" i="1" smtClean="0">
                            <a:solidFill>
                              <a:schemeClr val="tx1"/>
                            </a:solidFill>
                            <a:latin typeface="Cambria Math" panose="02040503050406030204" pitchFamily="18" charset="0"/>
                          </a:rPr>
                          <m:t>−0.105</m:t>
                        </m:r>
                        <m:r>
                          <m:rPr>
                            <m:sty m:val="p"/>
                          </m:rPr>
                          <a:rPr lang="en-US">
                            <a:solidFill>
                              <a:schemeClr val="tx1"/>
                            </a:solidFill>
                            <a:latin typeface="Cambria Math" panose="02040503050406030204" pitchFamily="18" charset="0"/>
                          </a:rPr>
                          <m:t>m</m:t>
                        </m:r>
                      </m:den>
                    </m:f>
                    <m:r>
                      <a:rPr lang="en-CA">
                        <a:solidFill>
                          <a:schemeClr val="tx1"/>
                        </a:solidFill>
                        <a:latin typeface="Cambria Math" panose="02040503050406030204" pitchFamily="18" charset="0"/>
                      </a:rPr>
                      <m:t>+</m:t>
                    </m:r>
                    <m:f>
                      <m:fPr>
                        <m:ctrlPr>
                          <a:rPr lang="en-CA" i="1">
                            <a:solidFill>
                              <a:schemeClr val="tx1"/>
                            </a:solidFill>
                            <a:latin typeface="Cambria Math" panose="02040503050406030204" pitchFamily="18" charset="0"/>
                          </a:rPr>
                        </m:ctrlPr>
                      </m:fPr>
                      <m:num>
                        <m:r>
                          <a:rPr lang="en-US" i="1">
                            <a:latin typeface="Cambria Math" panose="02040503050406030204" pitchFamily="18" charset="0"/>
                          </a:rPr>
                          <m:t>(8.99∗</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9</m:t>
                            </m:r>
                          </m:sup>
                        </m:sSup>
                        <m:r>
                          <m:rPr>
                            <m:sty m:val="p"/>
                          </m:rPr>
                          <a:rPr lang="en-US">
                            <a:latin typeface="Cambria Math" panose="02040503050406030204" pitchFamily="18" charset="0"/>
                          </a:rPr>
                          <m:t>N</m:t>
                        </m:r>
                        <m:sSup>
                          <m:sSupPr>
                            <m:ctrlPr>
                              <a:rPr lang="en-US" i="1">
                                <a:latin typeface="Cambria Math" panose="02040503050406030204" pitchFamily="18" charset="0"/>
                              </a:rPr>
                            </m:ctrlPr>
                          </m:sSupPr>
                          <m:e>
                            <m:r>
                              <m:rPr>
                                <m:sty m:val="p"/>
                              </m:rPr>
                              <a:rPr lang="en-US">
                                <a:latin typeface="Cambria Math" panose="02040503050406030204" pitchFamily="18" charset="0"/>
                              </a:rPr>
                              <m:t>m</m:t>
                            </m:r>
                          </m:e>
                          <m:sup>
                            <m:r>
                              <a:rPr lang="en-US">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m:rPr>
                                <m:sty m:val="p"/>
                              </m:rPr>
                              <a:rPr lang="en-US" i="0">
                                <a:latin typeface="Cambria Math" panose="02040503050406030204" pitchFamily="18" charset="0"/>
                              </a:rPr>
                              <m:t>C</m:t>
                            </m:r>
                          </m:e>
                          <m:sup>
                            <m:r>
                              <a:rPr lang="en-US" i="0">
                                <a:latin typeface="Cambria Math" panose="02040503050406030204" pitchFamily="18" charset="0"/>
                              </a:rPr>
                              <m:t>2</m:t>
                            </m:r>
                          </m:sup>
                        </m:sSup>
                        <m:r>
                          <a:rPr lang="en-US" i="1">
                            <a:latin typeface="Cambria Math" panose="02040503050406030204" pitchFamily="18" charset="0"/>
                          </a:rPr>
                          <m:t>)</m:t>
                        </m:r>
                        <m:d>
                          <m:dPr>
                            <m:ctrlPr>
                              <a:rPr lang="en-CA" i="1">
                                <a:solidFill>
                                  <a:schemeClr val="tx1"/>
                                </a:solidFill>
                                <a:latin typeface="Cambria Math" panose="02040503050406030204" pitchFamily="18" charset="0"/>
                              </a:rPr>
                            </m:ctrlPr>
                          </m:dPr>
                          <m:e>
                            <m:r>
                              <a:rPr lang="en-CA">
                                <a:solidFill>
                                  <a:schemeClr val="tx1"/>
                                </a:solidFill>
                                <a:latin typeface="Cambria Math" panose="02040503050406030204" pitchFamily="18" charset="0"/>
                              </a:rPr>
                              <m:t>−</m:t>
                            </m:r>
                            <m:r>
                              <a:rPr lang="en-US" i="1">
                                <a:latin typeface="Cambria Math" panose="02040503050406030204" pitchFamily="18" charset="0"/>
                              </a:rPr>
                              <m:t>3.07∗</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−13</m:t>
                                </m:r>
                              </m:sup>
                            </m:sSup>
                            <m:r>
                              <m:rPr>
                                <m:sty m:val="p"/>
                              </m:rPr>
                              <a:rPr lang="en-US">
                                <a:latin typeface="Cambria Math" panose="02040503050406030204" pitchFamily="18" charset="0"/>
                              </a:rPr>
                              <m:t>C</m:t>
                            </m:r>
                          </m:e>
                        </m:d>
                      </m:num>
                      <m:den>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0.</m:t>
                        </m:r>
                        <m:r>
                          <a:rPr lang="en-US" b="0" i="0" smtClean="0">
                            <a:solidFill>
                              <a:schemeClr val="tx1"/>
                            </a:solidFill>
                            <a:latin typeface="Cambria Math" panose="02040503050406030204" pitchFamily="18" charset="0"/>
                          </a:rPr>
                          <m:t>095</m:t>
                        </m:r>
                        <m:r>
                          <m:rPr>
                            <m:sty m:val="p"/>
                          </m:rPr>
                          <a:rPr lang="en-US" i="0">
                            <a:solidFill>
                              <a:schemeClr val="tx1"/>
                            </a:solidFill>
                            <a:latin typeface="Cambria Math" panose="02040503050406030204" pitchFamily="18" charset="0"/>
                          </a:rPr>
                          <m:t>m</m:t>
                        </m:r>
                      </m:den>
                    </m:f>
                    <m:r>
                      <a:rPr lang="en-US" b="0" i="0" smtClean="0">
                        <a:solidFill>
                          <a:schemeClr val="tx1"/>
                        </a:solidFill>
                        <a:latin typeface="Cambria Math" panose="02040503050406030204" pitchFamily="18" charset="0"/>
                      </a:rPr>
                      <m:t>=2.8</m:t>
                    </m:r>
                    <m:r>
                      <m:rPr>
                        <m:sty m:val="p"/>
                      </m:rPr>
                      <a:rPr lang="en-US" b="0" i="0" smtClean="0">
                        <a:solidFill>
                          <a:schemeClr val="tx1"/>
                        </a:solidFill>
                        <a:latin typeface="Cambria Math" panose="02040503050406030204" pitchFamily="18" charset="0"/>
                      </a:rPr>
                      <m:t>mV</m:t>
                    </m:r>
                  </m:oMath>
                </a14:m>
                <a:endParaRPr lang="en-CA"/>
              </a:p>
            </p:txBody>
          </p:sp>
        </mc:Choice>
        <mc:Fallback xmlns="">
          <p:sp>
            <p:nvSpPr>
              <p:cNvPr id="22" name="TextBox 21">
                <a:extLst>
                  <a:ext uri="{FF2B5EF4-FFF2-40B4-BE49-F238E27FC236}">
                    <a16:creationId xmlns:a16="http://schemas.microsoft.com/office/drawing/2014/main" id="{26BC242A-E61C-48CE-B89C-CAFB45F5CBB7}"/>
                  </a:ext>
                </a:extLst>
              </p:cNvPr>
              <p:cNvSpPr txBox="1">
                <a:spLocks noRot="1" noChangeAspect="1" noMove="1" noResize="1" noEditPoints="1" noAdjustHandles="1" noChangeArrowheads="1" noChangeShapeType="1" noTextEdit="1"/>
              </p:cNvSpPr>
              <p:nvPr/>
            </p:nvSpPr>
            <p:spPr>
              <a:xfrm>
                <a:off x="742520" y="3549299"/>
                <a:ext cx="10515600" cy="537776"/>
              </a:xfrm>
              <a:prstGeom prst="rect">
                <a:avLst/>
              </a:prstGeom>
              <a:blipFill>
                <a:blip r:embed="rId3"/>
                <a:stretch>
                  <a:fillRect b="-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0CE8F79-42F6-403C-A1DD-16FB24086D2A}"/>
                  </a:ext>
                </a:extLst>
              </p:cNvPr>
              <p:cNvSpPr txBox="1"/>
              <p:nvPr/>
            </p:nvSpPr>
            <p:spPr>
              <a:xfrm>
                <a:off x="822438" y="3303256"/>
                <a:ext cx="123391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oMath>
                  </m:oMathPara>
                </a14:m>
                <a:endParaRPr lang="en-CA"/>
              </a:p>
            </p:txBody>
          </p:sp>
        </mc:Choice>
        <mc:Fallback xmlns="">
          <p:sp>
            <p:nvSpPr>
              <p:cNvPr id="4" name="TextBox 3">
                <a:extLst>
                  <a:ext uri="{FF2B5EF4-FFF2-40B4-BE49-F238E27FC236}">
                    <a16:creationId xmlns:a16="http://schemas.microsoft.com/office/drawing/2014/main" id="{30CE8F79-42F6-403C-A1DD-16FB24086D2A}"/>
                  </a:ext>
                </a:extLst>
              </p:cNvPr>
              <p:cNvSpPr txBox="1">
                <a:spLocks noRot="1" noChangeAspect="1" noMove="1" noResize="1" noEditPoints="1" noAdjustHandles="1" noChangeArrowheads="1" noChangeShapeType="1" noTextEdit="1"/>
              </p:cNvSpPr>
              <p:nvPr/>
            </p:nvSpPr>
            <p:spPr>
              <a:xfrm>
                <a:off x="822438" y="3303256"/>
                <a:ext cx="1233916" cy="276999"/>
              </a:xfrm>
              <a:prstGeom prst="rect">
                <a:avLst/>
              </a:prstGeom>
              <a:blipFill>
                <a:blip r:embed="rId4"/>
                <a:stretch>
                  <a:fillRect l="-3465" r="-990"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4278FC-33FF-4B2B-8A5F-7AA57E9231D6}"/>
                  </a:ext>
                </a:extLst>
              </p:cNvPr>
              <p:cNvSpPr txBox="1"/>
              <p:nvPr/>
            </p:nvSpPr>
            <p:spPr>
              <a:xfrm>
                <a:off x="746074" y="4061708"/>
                <a:ext cx="8741685" cy="537776"/>
              </a:xfrm>
              <a:prstGeom prst="rect">
                <a:avLst/>
              </a:prstGeom>
              <a:noFill/>
            </p:spPr>
            <p:txBody>
              <a:bodyPr wrap="square">
                <a:spAutoFit/>
              </a:bodyPr>
              <a:lstStyle/>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CA"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2</m:t>
                        </m:r>
                      </m:sub>
                    </m:sSub>
                    <m:r>
                      <a:rPr lang="en-CA" i="0">
                        <a:solidFill>
                          <a:schemeClr val="tx1"/>
                        </a:solidFill>
                        <a:latin typeface="Cambria Math" panose="02040503050406030204" pitchFamily="18" charset="0"/>
                      </a:rPr>
                      <m:t>=</m:t>
                    </m:r>
                    <m:f>
                      <m:fPr>
                        <m:ctrlPr>
                          <a:rPr lang="en-CA"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𝐾𝑄</m:t>
                        </m:r>
                      </m:num>
                      <m:den>
                        <m:sSub>
                          <m:sSubPr>
                            <m:ctrlPr>
                              <a:rPr lang="en-CA" i="1">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𝑟</m:t>
                            </m:r>
                          </m:e>
                          <m:sub>
                            <m:r>
                              <a:rPr lang="en-US" b="0" i="0" smtClean="0">
                                <a:solidFill>
                                  <a:schemeClr val="tx1"/>
                                </a:solidFill>
                                <a:latin typeface="Cambria Math" panose="02040503050406030204" pitchFamily="18" charset="0"/>
                              </a:rPr>
                              <m:t>21</m:t>
                            </m:r>
                          </m:sub>
                        </m:sSub>
                      </m:den>
                    </m:f>
                    <m:r>
                      <a:rPr lang="en-CA" i="0">
                        <a:solidFill>
                          <a:schemeClr val="tx1"/>
                        </a:solidFill>
                        <a:latin typeface="Cambria Math" panose="02040503050406030204" pitchFamily="18" charset="0"/>
                      </a:rPr>
                      <m:t>+</m:t>
                    </m:r>
                    <m:f>
                      <m:fPr>
                        <m:ctrlPr>
                          <a:rPr lang="en-CA"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𝐾</m:t>
                        </m:r>
                        <m:d>
                          <m:dPr>
                            <m:ctrlPr>
                              <a:rPr lang="en-CA" i="1">
                                <a:solidFill>
                                  <a:schemeClr val="tx1"/>
                                </a:solidFill>
                                <a:latin typeface="Cambria Math" panose="02040503050406030204" pitchFamily="18" charset="0"/>
                              </a:rPr>
                            </m:ctrlPr>
                          </m:dPr>
                          <m:e>
                            <m:r>
                              <a:rPr lang="en-CA" i="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𝑄</m:t>
                            </m:r>
                          </m:e>
                        </m:d>
                      </m:num>
                      <m:den>
                        <m:sSub>
                          <m:sSubPr>
                            <m:ctrlPr>
                              <a:rPr lang="en-CA" i="1">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𝑟</m:t>
                            </m:r>
                          </m:e>
                          <m:sub>
                            <m:r>
                              <a:rPr lang="en-US" b="0" i="0" smtClean="0">
                                <a:solidFill>
                                  <a:schemeClr val="tx1"/>
                                </a:solidFill>
                                <a:latin typeface="Cambria Math" panose="02040503050406030204" pitchFamily="18" charset="0"/>
                              </a:rPr>
                              <m:t>2</m:t>
                            </m:r>
                            <m:r>
                              <a:rPr lang="en-CA" i="0">
                                <a:solidFill>
                                  <a:schemeClr val="tx1"/>
                                </a:solidFill>
                                <a:latin typeface="Cambria Math" panose="02040503050406030204" pitchFamily="18" charset="0"/>
                              </a:rPr>
                              <m:t>2</m:t>
                            </m:r>
                          </m:sub>
                        </m:sSub>
                      </m:den>
                    </m:f>
                  </m:oMath>
                </a14:m>
                <a:r>
                  <a:rPr lang="en-CA">
                    <a:solidFill>
                      <a:schemeClr val="tx1"/>
                    </a:solidFill>
                  </a:rPr>
                  <a:t> </a:t>
                </a:r>
                <a:r>
                  <a:rPr lang="en-CA"/>
                  <a:t>= </a:t>
                </a:r>
                <a14:m>
                  <m:oMath xmlns:m="http://schemas.openxmlformats.org/officeDocument/2006/math">
                    <m:f>
                      <m:fPr>
                        <m:ctrlPr>
                          <a:rPr lang="en-CA" i="1">
                            <a:latin typeface="Cambria Math" panose="02040503050406030204" pitchFamily="18" charset="0"/>
                          </a:rPr>
                        </m:ctrlPr>
                      </m:fPr>
                      <m:num>
                        <m:r>
                          <a:rPr lang="en-US" i="1">
                            <a:latin typeface="Cambria Math" panose="02040503050406030204" pitchFamily="18" charset="0"/>
                          </a:rPr>
                          <m:t>(8.99∗</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9</m:t>
                            </m:r>
                          </m:sup>
                        </m:sSup>
                        <m:r>
                          <m:rPr>
                            <m:sty m:val="p"/>
                          </m:rPr>
                          <a:rPr lang="en-US">
                            <a:latin typeface="Cambria Math" panose="02040503050406030204" pitchFamily="18" charset="0"/>
                          </a:rPr>
                          <m:t>N</m:t>
                        </m:r>
                        <m:sSup>
                          <m:sSupPr>
                            <m:ctrlPr>
                              <a:rPr lang="en-US" i="1">
                                <a:latin typeface="Cambria Math" panose="02040503050406030204" pitchFamily="18" charset="0"/>
                              </a:rPr>
                            </m:ctrlPr>
                          </m:sSupPr>
                          <m:e>
                            <m:r>
                              <m:rPr>
                                <m:sty m:val="p"/>
                              </m:rPr>
                              <a:rPr lang="en-US">
                                <a:latin typeface="Cambria Math" panose="02040503050406030204" pitchFamily="18" charset="0"/>
                              </a:rPr>
                              <m:t>m</m:t>
                            </m:r>
                          </m:e>
                          <m:sup>
                            <m:r>
                              <a:rPr lang="en-US">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C</m:t>
                            </m:r>
                          </m:e>
                          <m:sup>
                            <m:r>
                              <a:rPr lang="en-US" i="1">
                                <a:latin typeface="Cambria Math" panose="02040503050406030204" pitchFamily="18" charset="0"/>
                              </a:rPr>
                              <m:t>2</m:t>
                            </m:r>
                          </m:sup>
                        </m:sSup>
                        <m:r>
                          <a:rPr lang="en-US" i="1">
                            <a:latin typeface="Cambria Math" panose="02040503050406030204" pitchFamily="18" charset="0"/>
                          </a:rPr>
                          <m:t>)(3.07∗</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−13</m:t>
                            </m:r>
                          </m:sup>
                        </m:sSup>
                        <m:r>
                          <m:rPr>
                            <m:sty m:val="p"/>
                          </m:rPr>
                          <a:rPr lang="en-US">
                            <a:latin typeface="Cambria Math" panose="02040503050406030204" pitchFamily="18" charset="0"/>
                          </a:rPr>
                          <m:t>C</m:t>
                        </m:r>
                        <m:r>
                          <a:rPr lang="en-US" i="1">
                            <a:latin typeface="Cambria Math" panose="02040503050406030204" pitchFamily="18" charset="0"/>
                          </a:rPr>
                          <m:t>)</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145</m:t>
                        </m:r>
                        <m:r>
                          <m:rPr>
                            <m:sty m:val="p"/>
                          </m:rPr>
                          <a:rPr lang="en-US">
                            <a:latin typeface="Cambria Math" panose="02040503050406030204" pitchFamily="18" charset="0"/>
                          </a:rPr>
                          <m:t>m</m:t>
                        </m:r>
                      </m:den>
                    </m:f>
                    <m:r>
                      <a:rPr lang="en-CA">
                        <a:latin typeface="Cambria Math" panose="02040503050406030204" pitchFamily="18" charset="0"/>
                      </a:rPr>
                      <m:t>+</m:t>
                    </m:r>
                    <m:f>
                      <m:fPr>
                        <m:ctrlPr>
                          <a:rPr lang="en-CA" i="1">
                            <a:latin typeface="Cambria Math" panose="02040503050406030204" pitchFamily="18" charset="0"/>
                          </a:rPr>
                        </m:ctrlPr>
                      </m:fPr>
                      <m:num>
                        <m:r>
                          <a:rPr lang="en-US" i="1">
                            <a:latin typeface="Cambria Math" panose="02040503050406030204" pitchFamily="18" charset="0"/>
                          </a:rPr>
                          <m:t>(8.99∗</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9</m:t>
                            </m:r>
                          </m:sup>
                        </m:sSup>
                        <m:r>
                          <m:rPr>
                            <m:sty m:val="p"/>
                          </m:rPr>
                          <a:rPr lang="en-US">
                            <a:latin typeface="Cambria Math" panose="02040503050406030204" pitchFamily="18" charset="0"/>
                          </a:rPr>
                          <m:t>N</m:t>
                        </m:r>
                        <m:sSup>
                          <m:sSupPr>
                            <m:ctrlPr>
                              <a:rPr lang="en-US" i="1">
                                <a:latin typeface="Cambria Math" panose="02040503050406030204" pitchFamily="18" charset="0"/>
                              </a:rPr>
                            </m:ctrlPr>
                          </m:sSupPr>
                          <m:e>
                            <m:r>
                              <m:rPr>
                                <m:sty m:val="p"/>
                              </m:rPr>
                              <a:rPr lang="en-US">
                                <a:latin typeface="Cambria Math" panose="02040503050406030204" pitchFamily="18" charset="0"/>
                              </a:rPr>
                              <m:t>m</m:t>
                            </m:r>
                          </m:e>
                          <m:sup>
                            <m:r>
                              <a:rPr lang="en-US">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C</m:t>
                            </m:r>
                          </m:e>
                          <m:sup>
                            <m:r>
                              <a:rPr lang="en-US">
                                <a:latin typeface="Cambria Math" panose="02040503050406030204" pitchFamily="18" charset="0"/>
                              </a:rPr>
                              <m:t>2</m:t>
                            </m:r>
                          </m:sup>
                        </m:sSup>
                        <m:r>
                          <a:rPr lang="en-US" i="1">
                            <a:latin typeface="Cambria Math" panose="02040503050406030204" pitchFamily="18" charset="0"/>
                          </a:rPr>
                          <m:t>)</m:t>
                        </m:r>
                        <m:d>
                          <m:dPr>
                            <m:ctrlPr>
                              <a:rPr lang="en-CA" i="1">
                                <a:latin typeface="Cambria Math" panose="02040503050406030204" pitchFamily="18" charset="0"/>
                              </a:rPr>
                            </m:ctrlPr>
                          </m:dPr>
                          <m:e>
                            <m:r>
                              <a:rPr lang="en-CA">
                                <a:latin typeface="Cambria Math" panose="02040503050406030204" pitchFamily="18" charset="0"/>
                              </a:rPr>
                              <m:t>−</m:t>
                            </m:r>
                            <m:r>
                              <a:rPr lang="en-US" i="1">
                                <a:latin typeface="Cambria Math" panose="02040503050406030204" pitchFamily="18" charset="0"/>
                              </a:rPr>
                              <m:t>3.07∗</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−13</m:t>
                                </m:r>
                              </m:sup>
                            </m:sSup>
                            <m:r>
                              <m:rPr>
                                <m:sty m:val="p"/>
                              </m:rPr>
                              <a:rPr lang="en-US">
                                <a:latin typeface="Cambria Math" panose="02040503050406030204" pitchFamily="18" charset="0"/>
                              </a:rPr>
                              <m:t>C</m:t>
                            </m:r>
                          </m:e>
                        </m:d>
                      </m:num>
                      <m:den>
                        <m:r>
                          <a:rPr lang="en-US" i="1">
                            <a:latin typeface="Cambria Math" panose="02040503050406030204" pitchFamily="18" charset="0"/>
                          </a:rPr>
                          <m:t>0.</m:t>
                        </m:r>
                        <m:r>
                          <a:rPr lang="en-US">
                            <a:latin typeface="Cambria Math" panose="02040503050406030204" pitchFamily="18" charset="0"/>
                          </a:rPr>
                          <m:t>1</m:t>
                        </m:r>
                        <m:r>
                          <a:rPr lang="en-US" b="0" i="0" smtClean="0">
                            <a:latin typeface="Cambria Math" panose="02040503050406030204" pitchFamily="18" charset="0"/>
                          </a:rPr>
                          <m:t>55</m:t>
                        </m:r>
                        <m:r>
                          <m:rPr>
                            <m:sty m:val="p"/>
                          </m:rPr>
                          <a:rPr lang="en-US">
                            <a:latin typeface="Cambria Math" panose="02040503050406030204" pitchFamily="18" charset="0"/>
                          </a:rPr>
                          <m:t>m</m:t>
                        </m:r>
                      </m:den>
                    </m:f>
                    <m:r>
                      <a:rPr lang="en-US" b="0" i="1" smtClean="0">
                        <a:latin typeface="Cambria Math" panose="02040503050406030204" pitchFamily="18" charset="0"/>
                      </a:rPr>
                      <m:t>=1.2</m:t>
                    </m:r>
                    <m:r>
                      <m:rPr>
                        <m:sty m:val="p"/>
                      </m:rPr>
                      <a:rPr lang="en-US" b="0" i="0" smtClean="0">
                        <a:latin typeface="Cambria Math" panose="02040503050406030204" pitchFamily="18" charset="0"/>
                      </a:rPr>
                      <m:t>mV</m:t>
                    </m:r>
                  </m:oMath>
                </a14:m>
                <a:endParaRPr lang="en-CA"/>
              </a:p>
            </p:txBody>
          </p:sp>
        </mc:Choice>
        <mc:Fallback xmlns="">
          <p:sp>
            <p:nvSpPr>
              <p:cNvPr id="7" name="TextBox 6">
                <a:extLst>
                  <a:ext uri="{FF2B5EF4-FFF2-40B4-BE49-F238E27FC236}">
                    <a16:creationId xmlns:a16="http://schemas.microsoft.com/office/drawing/2014/main" id="{814278FC-33FF-4B2B-8A5F-7AA57E9231D6}"/>
                  </a:ext>
                </a:extLst>
              </p:cNvPr>
              <p:cNvSpPr txBox="1">
                <a:spLocks noRot="1" noChangeAspect="1" noMove="1" noResize="1" noEditPoints="1" noAdjustHandles="1" noChangeArrowheads="1" noChangeShapeType="1" noTextEdit="1"/>
              </p:cNvSpPr>
              <p:nvPr/>
            </p:nvSpPr>
            <p:spPr>
              <a:xfrm>
                <a:off x="746074" y="4061708"/>
                <a:ext cx="8741685" cy="537776"/>
              </a:xfrm>
              <a:prstGeom prst="rect">
                <a:avLst/>
              </a:prstGeom>
              <a:blipFill>
                <a:blip r:embed="rId5"/>
                <a:stretch>
                  <a:fillRect b="-22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E51BFF1-673D-42BC-B631-43735F407CD7}"/>
                  </a:ext>
                </a:extLst>
              </p:cNvPr>
              <p:cNvSpPr txBox="1"/>
              <p:nvPr/>
            </p:nvSpPr>
            <p:spPr>
              <a:xfrm>
                <a:off x="742520" y="4669889"/>
                <a:ext cx="2908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=2.8</m:t>
                      </m:r>
                      <m:r>
                        <m:rPr>
                          <m:sty m:val="p"/>
                        </m:rPr>
                        <a:rPr lang="en-US" b="0" i="0" smtClean="0">
                          <a:latin typeface="Cambria Math" panose="02040503050406030204" pitchFamily="18" charset="0"/>
                        </a:rPr>
                        <m:t>mV</m:t>
                      </m:r>
                      <m:r>
                        <a:rPr lang="en-US" b="0" i="1" smtClean="0">
                          <a:latin typeface="Cambria Math" panose="02040503050406030204" pitchFamily="18" charset="0"/>
                        </a:rPr>
                        <m:t>+1.2</m:t>
                      </m:r>
                      <m:r>
                        <m:rPr>
                          <m:sty m:val="p"/>
                        </m:rPr>
                        <a:rPr lang="en-US" b="0" i="0" smtClean="0">
                          <a:latin typeface="Cambria Math" panose="02040503050406030204" pitchFamily="18" charset="0"/>
                        </a:rPr>
                        <m:t>mV</m:t>
                      </m:r>
                      <m:r>
                        <a:rPr lang="en-US" b="0" i="1" smtClean="0">
                          <a:latin typeface="Cambria Math" panose="02040503050406030204" pitchFamily="18" charset="0"/>
                        </a:rPr>
                        <m:t>=4</m:t>
                      </m:r>
                      <m:r>
                        <m:rPr>
                          <m:sty m:val="p"/>
                        </m:rPr>
                        <a:rPr lang="en-US" b="0" i="0" smtClean="0">
                          <a:latin typeface="Cambria Math" panose="02040503050406030204" pitchFamily="18" charset="0"/>
                        </a:rPr>
                        <m:t>mV</m:t>
                      </m:r>
                    </m:oMath>
                  </m:oMathPara>
                </a14:m>
                <a:endParaRPr lang="en-CA"/>
              </a:p>
            </p:txBody>
          </p:sp>
        </mc:Choice>
        <mc:Fallback xmlns="">
          <p:sp>
            <p:nvSpPr>
              <p:cNvPr id="14" name="TextBox 13">
                <a:extLst>
                  <a:ext uri="{FF2B5EF4-FFF2-40B4-BE49-F238E27FC236}">
                    <a16:creationId xmlns:a16="http://schemas.microsoft.com/office/drawing/2014/main" id="{3E51BFF1-673D-42BC-B631-43735F407CD7}"/>
                  </a:ext>
                </a:extLst>
              </p:cNvPr>
              <p:cNvSpPr txBox="1">
                <a:spLocks noRot="1" noChangeAspect="1" noMove="1" noResize="1" noEditPoints="1" noAdjustHandles="1" noChangeArrowheads="1" noChangeShapeType="1" noTextEdit="1"/>
              </p:cNvSpPr>
              <p:nvPr/>
            </p:nvSpPr>
            <p:spPr>
              <a:xfrm>
                <a:off x="742520" y="4669889"/>
                <a:ext cx="2908204" cy="276999"/>
              </a:xfrm>
              <a:prstGeom prst="rect">
                <a:avLst/>
              </a:prstGeom>
              <a:blipFill>
                <a:blip r:embed="rId6"/>
                <a:stretch>
                  <a:fillRect b="-8889"/>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189F893-0D71-4313-BBED-4142E975F428}"/>
              </a:ext>
            </a:extLst>
          </p:cNvPr>
          <p:cNvPicPr>
            <a:picLocks noChangeAspect="1"/>
          </p:cNvPicPr>
          <p:nvPr/>
        </p:nvPicPr>
        <p:blipFill>
          <a:blip r:embed="rId7"/>
          <a:stretch>
            <a:fillRect/>
          </a:stretch>
        </p:blipFill>
        <p:spPr>
          <a:xfrm>
            <a:off x="9393465" y="4207373"/>
            <a:ext cx="2665363" cy="2463781"/>
          </a:xfrm>
          <a:prstGeom prst="rect">
            <a:avLst/>
          </a:prstGeom>
        </p:spPr>
      </p:pic>
      <p:sp>
        <p:nvSpPr>
          <p:cNvPr id="15" name="TextBox 14">
            <a:extLst>
              <a:ext uri="{FF2B5EF4-FFF2-40B4-BE49-F238E27FC236}">
                <a16:creationId xmlns:a16="http://schemas.microsoft.com/office/drawing/2014/main" id="{8442607A-19EC-446D-BE03-D86A26901F42}"/>
              </a:ext>
            </a:extLst>
          </p:cNvPr>
          <p:cNvSpPr txBox="1"/>
          <p:nvPr/>
        </p:nvSpPr>
        <p:spPr>
          <a:xfrm>
            <a:off x="742520" y="5231226"/>
            <a:ext cx="6068383" cy="646331"/>
          </a:xfrm>
          <a:prstGeom prst="rect">
            <a:avLst/>
          </a:prstGeom>
          <a:noFill/>
        </p:spPr>
        <p:txBody>
          <a:bodyPr wrap="square" rtlCol="0">
            <a:spAutoFit/>
          </a:bodyPr>
          <a:lstStyle/>
          <a:p>
            <a:r>
              <a:rPr lang="en-US"/>
              <a:t>This amount of voltage is a very standard amount for ECG spike  readings.</a:t>
            </a:r>
            <a:endParaRPr lang="en-CA"/>
          </a:p>
        </p:txBody>
      </p:sp>
    </p:spTree>
    <p:extLst>
      <p:ext uri="{BB962C8B-B14F-4D97-AF65-F5344CB8AC3E}">
        <p14:creationId xmlns:p14="http://schemas.microsoft.com/office/powerpoint/2010/main" val="2921284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795-0C66-4398-8BD2-A8AB72113E0E}"/>
              </a:ext>
            </a:extLst>
          </p:cNvPr>
          <p:cNvSpPr>
            <a:spLocks noGrp="1"/>
          </p:cNvSpPr>
          <p:nvPr>
            <p:ph type="title"/>
          </p:nvPr>
        </p:nvSpPr>
        <p:spPr>
          <a:xfrm>
            <a:off x="4830329" y="89548"/>
            <a:ext cx="2531342" cy="511568"/>
          </a:xfrm>
        </p:spPr>
        <p:txBody>
          <a:bodyPr>
            <a:noAutofit/>
          </a:bodyPr>
          <a:lstStyle/>
          <a:p>
            <a:r>
              <a:rPr lang="en-US" sz="3600" b="1"/>
              <a:t>Defibrillation</a:t>
            </a:r>
            <a:endParaRPr lang="en-CA" sz="3600" b="1"/>
          </a:p>
        </p:txBody>
      </p:sp>
      <p:sp>
        <p:nvSpPr>
          <p:cNvPr id="7" name="Content Placeholder 6">
            <a:extLst>
              <a:ext uri="{FF2B5EF4-FFF2-40B4-BE49-F238E27FC236}">
                <a16:creationId xmlns:a16="http://schemas.microsoft.com/office/drawing/2014/main" id="{8D001D07-4473-4EE4-891D-D0974B5DB823}"/>
              </a:ext>
            </a:extLst>
          </p:cNvPr>
          <p:cNvSpPr>
            <a:spLocks noGrp="1"/>
          </p:cNvSpPr>
          <p:nvPr>
            <p:ph idx="1"/>
          </p:nvPr>
        </p:nvSpPr>
        <p:spPr>
          <a:xfrm>
            <a:off x="6773395" y="494790"/>
            <a:ext cx="5257800" cy="6123420"/>
          </a:xfrm>
        </p:spPr>
        <p:txBody>
          <a:bodyPr>
            <a:noAutofit/>
          </a:bodyPr>
          <a:lstStyle/>
          <a:p>
            <a:r>
              <a:rPr lang="en-US" sz="2400"/>
              <a:t>Defibrillators can be used to help the heart regain its rhythm if it has been disturbed.</a:t>
            </a:r>
          </a:p>
          <a:p>
            <a:r>
              <a:rPr lang="en-CA" sz="2400"/>
              <a:t>Defibrillators require a large voltage to work, and many must be easily transportable and must rely on batteries.</a:t>
            </a:r>
          </a:p>
          <a:p>
            <a:r>
              <a:rPr lang="en-CA" sz="2400"/>
              <a:t>Capacitors are used to create a large voltage from a weak power source like a battery.</a:t>
            </a:r>
          </a:p>
          <a:p>
            <a:r>
              <a:rPr lang="en-CA" sz="2400"/>
              <a:t>The large voltage shock from a defibrillator depolarizes the heart and allows it to begin beating normally again.</a:t>
            </a:r>
          </a:p>
        </p:txBody>
      </p:sp>
      <p:sp>
        <p:nvSpPr>
          <p:cNvPr id="10" name="TextBox 9">
            <a:extLst>
              <a:ext uri="{FF2B5EF4-FFF2-40B4-BE49-F238E27FC236}">
                <a16:creationId xmlns:a16="http://schemas.microsoft.com/office/drawing/2014/main" id="{7A2D2546-BAFA-424B-AA7C-50A505647461}"/>
              </a:ext>
            </a:extLst>
          </p:cNvPr>
          <p:cNvSpPr txBox="1"/>
          <p:nvPr/>
        </p:nvSpPr>
        <p:spPr>
          <a:xfrm>
            <a:off x="678967" y="4917433"/>
            <a:ext cx="6094428" cy="646331"/>
          </a:xfrm>
          <a:prstGeom prst="rect">
            <a:avLst/>
          </a:prstGeom>
          <a:noFill/>
        </p:spPr>
        <p:txBody>
          <a:bodyPr wrap="square">
            <a:spAutoFit/>
          </a:bodyPr>
          <a:lstStyle/>
          <a:p>
            <a:r>
              <a:rPr lang="en-US"/>
              <a:t>Circuit diagram of the basic components of a defibrillator. The transformer acts as the power source or battery.</a:t>
            </a:r>
            <a:endParaRPr lang="en-CA"/>
          </a:p>
        </p:txBody>
      </p:sp>
      <p:pic>
        <p:nvPicPr>
          <p:cNvPr id="8" name="Picture 7">
            <a:extLst>
              <a:ext uri="{FF2B5EF4-FFF2-40B4-BE49-F238E27FC236}">
                <a16:creationId xmlns:a16="http://schemas.microsoft.com/office/drawing/2014/main" id="{C94944AA-B967-450D-A93C-28EC33BD7541}"/>
              </a:ext>
            </a:extLst>
          </p:cNvPr>
          <p:cNvPicPr>
            <a:picLocks noChangeAspect="1"/>
          </p:cNvPicPr>
          <p:nvPr/>
        </p:nvPicPr>
        <p:blipFill>
          <a:blip r:embed="rId3"/>
          <a:stretch>
            <a:fillRect/>
          </a:stretch>
        </p:blipFill>
        <p:spPr>
          <a:xfrm>
            <a:off x="678967" y="1661176"/>
            <a:ext cx="5762847" cy="2196196"/>
          </a:xfrm>
          <a:prstGeom prst="rect">
            <a:avLst/>
          </a:prstGeom>
        </p:spPr>
      </p:pic>
    </p:spTree>
    <p:extLst>
      <p:ext uri="{BB962C8B-B14F-4D97-AF65-F5344CB8AC3E}">
        <p14:creationId xmlns:p14="http://schemas.microsoft.com/office/powerpoint/2010/main" val="1993415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C3E86-CBE3-4598-AD94-D901192FE41F}"/>
              </a:ext>
            </a:extLst>
          </p:cNvPr>
          <p:cNvSpPr>
            <a:spLocks noGrp="1"/>
          </p:cNvSpPr>
          <p:nvPr>
            <p:ph type="title"/>
          </p:nvPr>
        </p:nvSpPr>
        <p:spPr>
          <a:xfrm>
            <a:off x="2973232" y="110743"/>
            <a:ext cx="6245535" cy="698169"/>
          </a:xfrm>
        </p:spPr>
        <p:txBody>
          <a:bodyPr>
            <a:normAutofit/>
          </a:bodyPr>
          <a:lstStyle/>
          <a:p>
            <a:r>
              <a:rPr lang="en-US" sz="3600" b="1"/>
              <a:t>Seeing the Earths Magnetic field!</a:t>
            </a:r>
            <a:endParaRPr lang="en-CA" sz="3600" b="1"/>
          </a:p>
        </p:txBody>
      </p:sp>
      <p:sp>
        <p:nvSpPr>
          <p:cNvPr id="3" name="Content Placeholder 2">
            <a:extLst>
              <a:ext uri="{FF2B5EF4-FFF2-40B4-BE49-F238E27FC236}">
                <a16:creationId xmlns:a16="http://schemas.microsoft.com/office/drawing/2014/main" id="{4E645C89-235F-483B-BE45-1FB55A6EEC09}"/>
              </a:ext>
            </a:extLst>
          </p:cNvPr>
          <p:cNvSpPr>
            <a:spLocks noGrp="1"/>
          </p:cNvSpPr>
          <p:nvPr>
            <p:ph idx="1"/>
          </p:nvPr>
        </p:nvSpPr>
        <p:spPr>
          <a:xfrm>
            <a:off x="4141180" y="891413"/>
            <a:ext cx="3909638" cy="436646"/>
          </a:xfrm>
        </p:spPr>
        <p:txBody>
          <a:bodyPr>
            <a:normAutofit fontScale="92500" lnSpcReduction="10000"/>
          </a:bodyPr>
          <a:lstStyle/>
          <a:p>
            <a:pPr marL="0" indent="0">
              <a:buNone/>
            </a:pPr>
            <a:r>
              <a:rPr lang="en-US"/>
              <a:t>Aurora Borealis In Calgary </a:t>
            </a:r>
            <a:endParaRPr lang="en-CA"/>
          </a:p>
        </p:txBody>
      </p:sp>
      <p:pic>
        <p:nvPicPr>
          <p:cNvPr id="5" name="Picture 4" descr="Green and purple lights in the sky&#10;&#10;Description automatically generated with medium confidence">
            <a:extLst>
              <a:ext uri="{FF2B5EF4-FFF2-40B4-BE49-F238E27FC236}">
                <a16:creationId xmlns:a16="http://schemas.microsoft.com/office/drawing/2014/main" id="{D9F3C39A-738E-4A29-82A1-52E47919B091}"/>
              </a:ext>
            </a:extLst>
          </p:cNvPr>
          <p:cNvPicPr>
            <a:picLocks noChangeAspect="1"/>
          </p:cNvPicPr>
          <p:nvPr/>
        </p:nvPicPr>
        <p:blipFill rotWithShape="1">
          <a:blip r:embed="rId2">
            <a:extLst>
              <a:ext uri="{28A0092B-C50C-407E-A947-70E740481C1C}">
                <a14:useLocalDpi xmlns:a14="http://schemas.microsoft.com/office/drawing/2010/main" val="0"/>
              </a:ext>
            </a:extLst>
          </a:blip>
          <a:srcRect l="12662" r="25209"/>
          <a:stretch/>
        </p:blipFill>
        <p:spPr>
          <a:xfrm>
            <a:off x="76408" y="1429036"/>
            <a:ext cx="4956223" cy="5318221"/>
          </a:xfrm>
          <a:prstGeom prst="rect">
            <a:avLst/>
          </a:prstGeom>
        </p:spPr>
      </p:pic>
      <p:pic>
        <p:nvPicPr>
          <p:cNvPr id="9" name="Picture 8" descr="A picture containing grass, outdoor, night, outdoor object&#10;&#10;Description automatically generated">
            <a:extLst>
              <a:ext uri="{FF2B5EF4-FFF2-40B4-BE49-F238E27FC236}">
                <a16:creationId xmlns:a16="http://schemas.microsoft.com/office/drawing/2014/main" id="{4B4203A3-8C97-4DA2-BEA4-9BAE172EBF16}"/>
              </a:ext>
            </a:extLst>
          </p:cNvPr>
          <p:cNvPicPr>
            <a:picLocks noChangeAspect="1"/>
          </p:cNvPicPr>
          <p:nvPr/>
        </p:nvPicPr>
        <p:blipFill rotWithShape="1">
          <a:blip r:embed="rId3">
            <a:extLst>
              <a:ext uri="{28A0092B-C50C-407E-A947-70E740481C1C}">
                <a14:useLocalDpi xmlns:a14="http://schemas.microsoft.com/office/drawing/2010/main" val="0"/>
              </a:ext>
            </a:extLst>
          </a:blip>
          <a:srcRect l="26664" t="2040" r="25290"/>
          <a:stretch/>
        </p:blipFill>
        <p:spPr>
          <a:xfrm>
            <a:off x="5052164" y="1429035"/>
            <a:ext cx="3909639" cy="5318221"/>
          </a:xfrm>
          <a:prstGeom prst="rect">
            <a:avLst/>
          </a:prstGeom>
        </p:spPr>
      </p:pic>
      <p:pic>
        <p:nvPicPr>
          <p:cNvPr id="7" name="Picture 6" descr="A picture containing grass, sky, outdoor, nature&#10;&#10;Description automatically generated">
            <a:extLst>
              <a:ext uri="{FF2B5EF4-FFF2-40B4-BE49-F238E27FC236}">
                <a16:creationId xmlns:a16="http://schemas.microsoft.com/office/drawing/2014/main" id="{DD4B8F5B-E920-4080-A907-ABB37C7F8A76}"/>
              </a:ext>
            </a:extLst>
          </p:cNvPr>
          <p:cNvPicPr>
            <a:picLocks noChangeAspect="1"/>
          </p:cNvPicPr>
          <p:nvPr/>
        </p:nvPicPr>
        <p:blipFill rotWithShape="1">
          <a:blip r:embed="rId4">
            <a:extLst>
              <a:ext uri="{28A0092B-C50C-407E-A947-70E740481C1C}">
                <a14:useLocalDpi xmlns:a14="http://schemas.microsoft.com/office/drawing/2010/main" val="0"/>
              </a:ext>
            </a:extLst>
          </a:blip>
          <a:srcRect l="47343" t="155" r="17581" b="10568"/>
          <a:stretch/>
        </p:blipFill>
        <p:spPr>
          <a:xfrm>
            <a:off x="8981336" y="1429036"/>
            <a:ext cx="3134256" cy="5318221"/>
          </a:xfrm>
          <a:prstGeom prst="rect">
            <a:avLst/>
          </a:prstGeom>
        </p:spPr>
      </p:pic>
    </p:spTree>
    <p:extLst>
      <p:ext uri="{BB962C8B-B14F-4D97-AF65-F5344CB8AC3E}">
        <p14:creationId xmlns:p14="http://schemas.microsoft.com/office/powerpoint/2010/main" val="2250679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EF23-5244-49DE-BDF9-422D12A2022D}"/>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B54DCD64-8A83-4C2A-B5BC-7CF7205A0C04}"/>
              </a:ext>
            </a:extLst>
          </p:cNvPr>
          <p:cNvSpPr>
            <a:spLocks noGrp="1"/>
          </p:cNvSpPr>
          <p:nvPr>
            <p:ph idx="1"/>
          </p:nvPr>
        </p:nvSpPr>
        <p:spPr/>
        <p:txBody>
          <a:bodyPr/>
          <a:lstStyle/>
          <a:p>
            <a:r>
              <a:rPr lang="en-US"/>
              <a:t>For exactly how a defibrillator works:</a:t>
            </a:r>
          </a:p>
          <a:p>
            <a:r>
              <a:rPr lang="en-CA">
                <a:hlinkClick r:id="rId2"/>
              </a:rPr>
              <a:t>https://www.howequipmentworks.com/defibrillator/</a:t>
            </a:r>
            <a:endParaRPr lang="en-CA"/>
          </a:p>
          <a:p>
            <a:r>
              <a:rPr lang="en-US">
                <a:hlinkClick r:id="rId3"/>
              </a:rPr>
              <a:t>http://sta.ie/perch/resources/lessons/a4bslessoned.7.pdf</a:t>
            </a:r>
            <a:endParaRPr lang="en-CA"/>
          </a:p>
          <a:p>
            <a:endParaRPr lang="en-US"/>
          </a:p>
          <a:p>
            <a:endParaRPr lang="en-CA"/>
          </a:p>
        </p:txBody>
      </p:sp>
    </p:spTree>
    <p:extLst>
      <p:ext uri="{BB962C8B-B14F-4D97-AF65-F5344CB8AC3E}">
        <p14:creationId xmlns:p14="http://schemas.microsoft.com/office/powerpoint/2010/main" val="2645767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B3E50-8F02-46CB-9E13-59C3149A8B0A}"/>
              </a:ext>
            </a:extLst>
          </p:cNvPr>
          <p:cNvSpPr>
            <a:spLocks noGrp="1"/>
          </p:cNvSpPr>
          <p:nvPr>
            <p:ph type="title"/>
          </p:nvPr>
        </p:nvSpPr>
        <p:spPr>
          <a:xfrm>
            <a:off x="4002123" y="140396"/>
            <a:ext cx="4187753" cy="446147"/>
          </a:xfrm>
        </p:spPr>
        <p:txBody>
          <a:bodyPr>
            <a:noAutofit/>
          </a:bodyPr>
          <a:lstStyle/>
          <a:p>
            <a:r>
              <a:rPr lang="en-US" sz="3600" b="1" dirty="0"/>
              <a:t>Defibrillation Problem</a:t>
            </a:r>
            <a:endParaRPr lang="en-CA" sz="3600"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FF81B-A7E8-4709-A814-DB83F71FFBC6}"/>
                  </a:ext>
                </a:extLst>
              </p:cNvPr>
              <p:cNvSpPr>
                <a:spLocks noGrp="1"/>
              </p:cNvSpPr>
              <p:nvPr>
                <p:ph idx="1"/>
              </p:nvPr>
            </p:nvSpPr>
            <p:spPr>
              <a:xfrm>
                <a:off x="838200" y="976277"/>
                <a:ext cx="10515600" cy="1038154"/>
              </a:xfrm>
            </p:spPr>
            <p:txBody>
              <a:bodyPr/>
              <a:lstStyle/>
              <a:p>
                <a:pPr marL="0" indent="0">
                  <a:buNone/>
                </a:pPr>
                <a:r>
                  <a:rPr lang="en-US"/>
                  <a:t>A defibrillator delivers </a:t>
                </a:r>
                <a14:m>
                  <m:oMath xmlns:m="http://schemas.openxmlformats.org/officeDocument/2006/math">
                    <m:r>
                      <a:rPr lang="en-US" i="1" dirty="0" smtClean="0">
                        <a:solidFill>
                          <a:schemeClr val="accent6">
                            <a:lumMod val="75000"/>
                          </a:schemeClr>
                        </a:solidFill>
                        <a:latin typeface="Cambria Math" panose="02040503050406030204" pitchFamily="18" charset="0"/>
                      </a:rPr>
                      <m:t>3.00∗</m:t>
                    </m:r>
                    <m:sSup>
                      <m:sSupPr>
                        <m:ctrlPr>
                          <a:rPr lang="en-US" b="0" i="1" dirty="0" smtClean="0">
                            <a:solidFill>
                              <a:schemeClr val="accent6">
                                <a:lumMod val="75000"/>
                              </a:schemeClr>
                            </a:solidFill>
                            <a:latin typeface="Cambria Math" panose="02040503050406030204" pitchFamily="18" charset="0"/>
                          </a:rPr>
                        </m:ctrlPr>
                      </m:sSupPr>
                      <m:e>
                        <m:r>
                          <a:rPr lang="en-US" i="1" dirty="0" smtClean="0">
                            <a:solidFill>
                              <a:schemeClr val="accent6">
                                <a:lumMod val="75000"/>
                              </a:schemeClr>
                            </a:solidFill>
                            <a:latin typeface="Cambria Math" panose="02040503050406030204" pitchFamily="18" charset="0"/>
                          </a:rPr>
                          <m:t>10</m:t>
                        </m:r>
                      </m:e>
                      <m:sup>
                        <m:r>
                          <a:rPr lang="en-US" i="1" dirty="0" smtClean="0">
                            <a:solidFill>
                              <a:schemeClr val="accent6">
                                <a:lumMod val="75000"/>
                              </a:schemeClr>
                            </a:solidFill>
                            <a:latin typeface="Cambria Math" panose="02040503050406030204" pitchFamily="18" charset="0"/>
                          </a:rPr>
                          <m:t>2</m:t>
                        </m:r>
                      </m:sup>
                    </m:sSup>
                    <m:r>
                      <a:rPr lang="en-US" i="1" dirty="0" smtClean="0">
                        <a:solidFill>
                          <a:schemeClr val="accent6">
                            <a:lumMod val="75000"/>
                          </a:schemeClr>
                        </a:solidFill>
                        <a:latin typeface="Cambria Math" panose="02040503050406030204" pitchFamily="18" charset="0"/>
                      </a:rPr>
                      <m:t> </m:t>
                    </m:r>
                    <m:r>
                      <m:rPr>
                        <m:nor/>
                      </m:rPr>
                      <a:rPr lang="en-US" i="0" dirty="0" smtClean="0">
                        <a:solidFill>
                          <a:schemeClr val="accent6">
                            <a:lumMod val="75000"/>
                          </a:schemeClr>
                        </a:solidFill>
                        <a:latin typeface="Cambria Math" panose="02040503050406030204" pitchFamily="18" charset="0"/>
                      </a:rPr>
                      <m:t>J</m:t>
                    </m:r>
                  </m:oMath>
                </a14:m>
                <a:r>
                  <a:rPr lang="en-CA">
                    <a:solidFill>
                      <a:schemeClr val="accent6">
                        <a:lumMod val="75000"/>
                      </a:schemeClr>
                    </a:solidFill>
                  </a:rPr>
                  <a:t> </a:t>
                </a:r>
                <a:r>
                  <a:rPr lang="en-CA"/>
                  <a:t>of energy when the capacitor at </a:t>
                </a:r>
                <a14:m>
                  <m:oMath xmlns:m="http://schemas.openxmlformats.org/officeDocument/2006/math">
                    <m:r>
                      <a:rPr lang="en-CA" i="1" dirty="0" smtClean="0">
                        <a:solidFill>
                          <a:schemeClr val="accent6">
                            <a:lumMod val="75000"/>
                          </a:schemeClr>
                        </a:solidFill>
                        <a:latin typeface="Cambria Math" panose="02040503050406030204" pitchFamily="18" charset="0"/>
                      </a:rPr>
                      <m:t>1.00∗</m:t>
                    </m:r>
                    <m:sSup>
                      <m:sSupPr>
                        <m:ctrlPr>
                          <a:rPr lang="en-CA" i="1" dirty="0" smtClean="0">
                            <a:solidFill>
                              <a:schemeClr val="accent6">
                                <a:lumMod val="75000"/>
                              </a:schemeClr>
                            </a:solidFill>
                            <a:latin typeface="Cambria Math" panose="02040503050406030204" pitchFamily="18" charset="0"/>
                          </a:rPr>
                        </m:ctrlPr>
                      </m:sSupPr>
                      <m:e>
                        <m:r>
                          <a:rPr lang="en-CA" i="1" dirty="0" smtClean="0">
                            <a:solidFill>
                              <a:schemeClr val="accent6">
                                <a:lumMod val="75000"/>
                              </a:schemeClr>
                            </a:solidFill>
                            <a:latin typeface="Cambria Math" panose="02040503050406030204" pitchFamily="18" charset="0"/>
                          </a:rPr>
                          <m:t>10</m:t>
                        </m:r>
                      </m:e>
                      <m:sup>
                        <m:r>
                          <a:rPr lang="en-CA" i="1" dirty="0" smtClean="0">
                            <a:solidFill>
                              <a:schemeClr val="accent6">
                                <a:lumMod val="75000"/>
                              </a:schemeClr>
                            </a:solidFill>
                            <a:latin typeface="Cambria Math" panose="02040503050406030204" pitchFamily="18" charset="0"/>
                          </a:rPr>
                          <m:t>4</m:t>
                        </m:r>
                      </m:sup>
                    </m:sSup>
                    <m:r>
                      <a:rPr lang="en-CA" i="1" dirty="0" smtClean="0">
                        <a:solidFill>
                          <a:schemeClr val="accent6">
                            <a:lumMod val="75000"/>
                          </a:schemeClr>
                        </a:solidFill>
                        <a:latin typeface="Cambria Math" panose="02040503050406030204" pitchFamily="18" charset="0"/>
                      </a:rPr>
                      <m:t> </m:t>
                    </m:r>
                    <m:r>
                      <m:rPr>
                        <m:nor/>
                      </m:rPr>
                      <a:rPr lang="en-CA" i="0" dirty="0" smtClean="0">
                        <a:solidFill>
                          <a:schemeClr val="accent6">
                            <a:lumMod val="75000"/>
                          </a:schemeClr>
                        </a:solidFill>
                        <a:latin typeface="Cambria Math" panose="02040503050406030204" pitchFamily="18" charset="0"/>
                      </a:rPr>
                      <m:t>V</m:t>
                    </m:r>
                    <m:r>
                      <a:rPr lang="en-CA" i="1" dirty="0" smtClean="0">
                        <a:latin typeface="Cambria Math" panose="02040503050406030204" pitchFamily="18" charset="0"/>
                      </a:rPr>
                      <m:t> </m:t>
                    </m:r>
                  </m:oMath>
                </a14:m>
                <a:r>
                  <a:rPr lang="en-CA"/>
                  <a:t>is discharged. What is the capacitance of the defibrillator?</a:t>
                </a:r>
              </a:p>
            </p:txBody>
          </p:sp>
        </mc:Choice>
        <mc:Fallback xmlns="">
          <p:sp>
            <p:nvSpPr>
              <p:cNvPr id="3" name="Content Placeholder 2">
                <a:extLst>
                  <a:ext uri="{FF2B5EF4-FFF2-40B4-BE49-F238E27FC236}">
                    <a16:creationId xmlns:a16="http://schemas.microsoft.com/office/drawing/2014/main" id="{7CBFF81B-A7E8-4709-A814-DB83F71FFBC6}"/>
                  </a:ext>
                </a:extLst>
              </p:cNvPr>
              <p:cNvSpPr>
                <a:spLocks noGrp="1" noRot="1" noChangeAspect="1" noMove="1" noResize="1" noEditPoints="1" noAdjustHandles="1" noChangeArrowheads="1" noChangeShapeType="1" noTextEdit="1"/>
              </p:cNvSpPr>
              <p:nvPr>
                <p:ph idx="1"/>
              </p:nvPr>
            </p:nvSpPr>
            <p:spPr>
              <a:xfrm>
                <a:off x="838200" y="976277"/>
                <a:ext cx="10515600" cy="1038154"/>
              </a:xfrm>
              <a:blipFill>
                <a:blip r:embed="rId2"/>
                <a:stretch>
                  <a:fillRect l="-1217" t="-9412" r="-406"/>
                </a:stretch>
              </a:blipFill>
            </p:spPr>
            <p:txBody>
              <a:bodyPr/>
              <a:lstStyle/>
              <a:p>
                <a:r>
                  <a:rPr lang="en-US">
                    <a:noFill/>
                  </a:rPr>
                  <a:t> </a:t>
                </a:r>
              </a:p>
            </p:txBody>
          </p:sp>
        </mc:Fallback>
      </mc:AlternateContent>
    </p:spTree>
    <p:extLst>
      <p:ext uri="{BB962C8B-B14F-4D97-AF65-F5344CB8AC3E}">
        <p14:creationId xmlns:p14="http://schemas.microsoft.com/office/powerpoint/2010/main" val="3808058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FF81B-A7E8-4709-A814-DB83F71FFBC6}"/>
                  </a:ext>
                </a:extLst>
              </p:cNvPr>
              <p:cNvSpPr>
                <a:spLocks noGrp="1"/>
              </p:cNvSpPr>
              <p:nvPr>
                <p:ph idx="1"/>
              </p:nvPr>
            </p:nvSpPr>
            <p:spPr>
              <a:xfrm>
                <a:off x="838200" y="976277"/>
                <a:ext cx="10515600" cy="1038154"/>
              </a:xfrm>
            </p:spPr>
            <p:txBody>
              <a:bodyPr/>
              <a:lstStyle/>
              <a:p>
                <a:pPr marL="0" indent="0">
                  <a:buNone/>
                </a:pPr>
                <a:r>
                  <a:rPr lang="en-US"/>
                  <a:t>A defibrillator delivers </a:t>
                </a:r>
                <a14:m>
                  <m:oMath xmlns:m="http://schemas.openxmlformats.org/officeDocument/2006/math">
                    <m:r>
                      <a:rPr lang="en-US" i="1" dirty="0" smtClean="0">
                        <a:solidFill>
                          <a:schemeClr val="accent6">
                            <a:lumMod val="75000"/>
                          </a:schemeClr>
                        </a:solidFill>
                        <a:latin typeface="Cambria Math" panose="02040503050406030204" pitchFamily="18" charset="0"/>
                      </a:rPr>
                      <m:t>3.00∗</m:t>
                    </m:r>
                    <m:sSup>
                      <m:sSupPr>
                        <m:ctrlPr>
                          <a:rPr lang="en-US" b="0" i="1" dirty="0" smtClean="0">
                            <a:solidFill>
                              <a:schemeClr val="accent6">
                                <a:lumMod val="75000"/>
                              </a:schemeClr>
                            </a:solidFill>
                            <a:latin typeface="Cambria Math" panose="02040503050406030204" pitchFamily="18" charset="0"/>
                          </a:rPr>
                        </m:ctrlPr>
                      </m:sSupPr>
                      <m:e>
                        <m:r>
                          <a:rPr lang="en-US" i="1" dirty="0" smtClean="0">
                            <a:solidFill>
                              <a:schemeClr val="accent6">
                                <a:lumMod val="75000"/>
                              </a:schemeClr>
                            </a:solidFill>
                            <a:latin typeface="Cambria Math" panose="02040503050406030204" pitchFamily="18" charset="0"/>
                          </a:rPr>
                          <m:t>10</m:t>
                        </m:r>
                      </m:e>
                      <m:sup>
                        <m:r>
                          <a:rPr lang="en-US" i="1" dirty="0" smtClean="0">
                            <a:solidFill>
                              <a:schemeClr val="accent6">
                                <a:lumMod val="75000"/>
                              </a:schemeClr>
                            </a:solidFill>
                            <a:latin typeface="Cambria Math" panose="02040503050406030204" pitchFamily="18" charset="0"/>
                          </a:rPr>
                          <m:t>2</m:t>
                        </m:r>
                      </m:sup>
                    </m:sSup>
                    <m:r>
                      <a:rPr lang="en-US" i="1" dirty="0" smtClean="0">
                        <a:solidFill>
                          <a:schemeClr val="accent6">
                            <a:lumMod val="75000"/>
                          </a:schemeClr>
                        </a:solidFill>
                        <a:latin typeface="Cambria Math" panose="02040503050406030204" pitchFamily="18" charset="0"/>
                      </a:rPr>
                      <m:t> </m:t>
                    </m:r>
                    <m:r>
                      <m:rPr>
                        <m:nor/>
                      </m:rPr>
                      <a:rPr lang="en-US" i="0" dirty="0" smtClean="0">
                        <a:solidFill>
                          <a:schemeClr val="accent6">
                            <a:lumMod val="75000"/>
                          </a:schemeClr>
                        </a:solidFill>
                        <a:latin typeface="Cambria Math" panose="02040503050406030204" pitchFamily="18" charset="0"/>
                      </a:rPr>
                      <m:t>J</m:t>
                    </m:r>
                  </m:oMath>
                </a14:m>
                <a:r>
                  <a:rPr lang="en-CA">
                    <a:solidFill>
                      <a:schemeClr val="accent6">
                        <a:lumMod val="75000"/>
                      </a:schemeClr>
                    </a:solidFill>
                  </a:rPr>
                  <a:t> </a:t>
                </a:r>
                <a:r>
                  <a:rPr lang="en-CA"/>
                  <a:t>of energy when the capacitor at </a:t>
                </a:r>
                <a14:m>
                  <m:oMath xmlns:m="http://schemas.openxmlformats.org/officeDocument/2006/math">
                    <m:r>
                      <a:rPr lang="en-CA" i="1" dirty="0" smtClean="0">
                        <a:solidFill>
                          <a:schemeClr val="accent6">
                            <a:lumMod val="75000"/>
                          </a:schemeClr>
                        </a:solidFill>
                        <a:latin typeface="Cambria Math" panose="02040503050406030204" pitchFamily="18" charset="0"/>
                      </a:rPr>
                      <m:t>1.00∗</m:t>
                    </m:r>
                    <m:sSup>
                      <m:sSupPr>
                        <m:ctrlPr>
                          <a:rPr lang="en-CA" i="1" dirty="0" smtClean="0">
                            <a:solidFill>
                              <a:schemeClr val="accent6">
                                <a:lumMod val="75000"/>
                              </a:schemeClr>
                            </a:solidFill>
                            <a:latin typeface="Cambria Math" panose="02040503050406030204" pitchFamily="18" charset="0"/>
                          </a:rPr>
                        </m:ctrlPr>
                      </m:sSupPr>
                      <m:e>
                        <m:r>
                          <a:rPr lang="en-CA" i="1" dirty="0" smtClean="0">
                            <a:solidFill>
                              <a:schemeClr val="accent6">
                                <a:lumMod val="75000"/>
                              </a:schemeClr>
                            </a:solidFill>
                            <a:latin typeface="Cambria Math" panose="02040503050406030204" pitchFamily="18" charset="0"/>
                          </a:rPr>
                          <m:t>10</m:t>
                        </m:r>
                      </m:e>
                      <m:sup>
                        <m:r>
                          <a:rPr lang="en-CA" i="1" dirty="0" smtClean="0">
                            <a:solidFill>
                              <a:schemeClr val="accent6">
                                <a:lumMod val="75000"/>
                              </a:schemeClr>
                            </a:solidFill>
                            <a:latin typeface="Cambria Math" panose="02040503050406030204" pitchFamily="18" charset="0"/>
                          </a:rPr>
                          <m:t>4</m:t>
                        </m:r>
                      </m:sup>
                    </m:sSup>
                    <m:r>
                      <a:rPr lang="en-CA" i="1" dirty="0" smtClean="0">
                        <a:solidFill>
                          <a:schemeClr val="accent6">
                            <a:lumMod val="75000"/>
                          </a:schemeClr>
                        </a:solidFill>
                        <a:latin typeface="Cambria Math" panose="02040503050406030204" pitchFamily="18" charset="0"/>
                      </a:rPr>
                      <m:t> </m:t>
                    </m:r>
                    <m:r>
                      <m:rPr>
                        <m:nor/>
                      </m:rPr>
                      <a:rPr lang="en-CA" i="0" dirty="0" smtClean="0">
                        <a:solidFill>
                          <a:schemeClr val="accent6">
                            <a:lumMod val="75000"/>
                          </a:schemeClr>
                        </a:solidFill>
                        <a:latin typeface="Cambria Math" panose="02040503050406030204" pitchFamily="18" charset="0"/>
                      </a:rPr>
                      <m:t>V</m:t>
                    </m:r>
                    <m:r>
                      <a:rPr lang="en-CA" i="1" dirty="0" smtClean="0">
                        <a:latin typeface="Cambria Math" panose="02040503050406030204" pitchFamily="18" charset="0"/>
                      </a:rPr>
                      <m:t> </m:t>
                    </m:r>
                  </m:oMath>
                </a14:m>
                <a:r>
                  <a:rPr lang="en-CA"/>
                  <a:t>is discharged. What is the capacitance of the defibrillator?</a:t>
                </a:r>
              </a:p>
            </p:txBody>
          </p:sp>
        </mc:Choice>
        <mc:Fallback xmlns="">
          <p:sp>
            <p:nvSpPr>
              <p:cNvPr id="3" name="Content Placeholder 2">
                <a:extLst>
                  <a:ext uri="{FF2B5EF4-FFF2-40B4-BE49-F238E27FC236}">
                    <a16:creationId xmlns:a16="http://schemas.microsoft.com/office/drawing/2014/main" id="{7CBFF81B-A7E8-4709-A814-DB83F71FFBC6}"/>
                  </a:ext>
                </a:extLst>
              </p:cNvPr>
              <p:cNvSpPr>
                <a:spLocks noGrp="1" noRot="1" noChangeAspect="1" noMove="1" noResize="1" noEditPoints="1" noAdjustHandles="1" noChangeArrowheads="1" noChangeShapeType="1" noTextEdit="1"/>
              </p:cNvSpPr>
              <p:nvPr>
                <p:ph idx="1"/>
              </p:nvPr>
            </p:nvSpPr>
            <p:spPr>
              <a:xfrm>
                <a:off x="838200" y="976277"/>
                <a:ext cx="10515600" cy="1038154"/>
              </a:xfrm>
              <a:blipFill>
                <a:blip r:embed="rId2"/>
                <a:stretch>
                  <a:fillRect l="-1217" t="-9412" r="-4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B808DB-BD7E-4E0C-8EEE-379D67196A59}"/>
                  </a:ext>
                </a:extLst>
              </p:cNvPr>
              <p:cNvSpPr txBox="1"/>
              <p:nvPr/>
            </p:nvSpPr>
            <p:spPr>
              <a:xfrm>
                <a:off x="5335279" y="2126390"/>
                <a:ext cx="1521442"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𝐶</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𝐶</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e>
                          </m:d>
                        </m:e>
                        <m:sup>
                          <m:r>
                            <a:rPr lang="en-US" b="0" i="1" smtClean="0">
                              <a:latin typeface="Cambria Math" panose="02040503050406030204" pitchFamily="18" charset="0"/>
                              <a:ea typeface="Cambria Math" panose="02040503050406030204" pitchFamily="18" charset="0"/>
                            </a:rPr>
                            <m:t>2</m:t>
                          </m:r>
                        </m:sup>
                      </m:sSup>
                    </m:oMath>
                  </m:oMathPara>
                </a14:m>
                <a:endParaRPr lang="en-CA"/>
              </a:p>
            </p:txBody>
          </p:sp>
        </mc:Choice>
        <mc:Fallback xmlns="">
          <p:sp>
            <p:nvSpPr>
              <p:cNvPr id="4" name="TextBox 3">
                <a:extLst>
                  <a:ext uri="{FF2B5EF4-FFF2-40B4-BE49-F238E27FC236}">
                    <a16:creationId xmlns:a16="http://schemas.microsoft.com/office/drawing/2014/main" id="{40B808DB-BD7E-4E0C-8EEE-379D67196A59}"/>
                  </a:ext>
                </a:extLst>
              </p:cNvPr>
              <p:cNvSpPr txBox="1">
                <a:spLocks noRot="1" noChangeAspect="1" noMove="1" noResize="1" noEditPoints="1" noAdjustHandles="1" noChangeArrowheads="1" noChangeShapeType="1" noTextEdit="1"/>
              </p:cNvSpPr>
              <p:nvPr/>
            </p:nvSpPr>
            <p:spPr>
              <a:xfrm>
                <a:off x="5335279" y="2126390"/>
                <a:ext cx="1521442" cy="5186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0D1FDE5-6FB0-473D-9679-98A64F2595C6}"/>
                  </a:ext>
                </a:extLst>
              </p:cNvPr>
              <p:cNvSpPr txBox="1"/>
              <p:nvPr/>
            </p:nvSpPr>
            <p:spPr>
              <a:xfrm>
                <a:off x="3851347" y="2833965"/>
                <a:ext cx="4489306" cy="595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𝑉</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2∗3.00∗</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r>
                            <a:rPr lang="en-US" b="0" i="1" smtClean="0">
                              <a:latin typeface="Cambria Math" panose="02040503050406030204" pitchFamily="18" charset="0"/>
                            </a:rPr>
                            <m:t>𝐽</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e>
                            <m:sup>
                              <m:r>
                                <a:rPr lang="en-US" b="0" i="1" smtClean="0">
                                  <a:latin typeface="Cambria Math" panose="02040503050406030204" pitchFamily="18" charset="0"/>
                                </a:rPr>
                                <m:t>2</m:t>
                              </m:r>
                            </m:sup>
                          </m:sSup>
                        </m:den>
                      </m:f>
                      <m:r>
                        <a:rPr lang="en-US" b="0" i="1" smtClean="0">
                          <a:latin typeface="Cambria Math" panose="02040503050406030204" pitchFamily="18" charset="0"/>
                        </a:rPr>
                        <m:t>=6∗</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𝜇</m:t>
                      </m:r>
                      <m:r>
                        <m:rPr>
                          <m:sty m:val="p"/>
                        </m:rPr>
                        <a:rPr lang="en-US" b="0" i="0" smtClean="0">
                          <a:latin typeface="Cambria Math" panose="02040503050406030204" pitchFamily="18" charset="0"/>
                          <a:ea typeface="Cambria Math" panose="02040503050406030204" pitchFamily="18" charset="0"/>
                        </a:rPr>
                        <m:t>F</m:t>
                      </m:r>
                    </m:oMath>
                  </m:oMathPara>
                </a14:m>
                <a:endParaRPr lang="en-US" b="0"/>
              </a:p>
            </p:txBody>
          </p:sp>
        </mc:Choice>
        <mc:Fallback xmlns="">
          <p:sp>
            <p:nvSpPr>
              <p:cNvPr id="6" name="TextBox 5">
                <a:extLst>
                  <a:ext uri="{FF2B5EF4-FFF2-40B4-BE49-F238E27FC236}">
                    <a16:creationId xmlns:a16="http://schemas.microsoft.com/office/drawing/2014/main" id="{F0D1FDE5-6FB0-473D-9679-98A64F2595C6}"/>
                  </a:ext>
                </a:extLst>
              </p:cNvPr>
              <p:cNvSpPr txBox="1">
                <a:spLocks noRot="1" noChangeAspect="1" noMove="1" noResize="1" noEditPoints="1" noAdjustHandles="1" noChangeArrowheads="1" noChangeShapeType="1" noTextEdit="1"/>
              </p:cNvSpPr>
              <p:nvPr/>
            </p:nvSpPr>
            <p:spPr>
              <a:xfrm>
                <a:off x="3851347" y="2833965"/>
                <a:ext cx="4489306" cy="595035"/>
              </a:xfrm>
              <a:prstGeom prst="rect">
                <a:avLst/>
              </a:prstGeom>
              <a:blipFill>
                <a:blip r:embed="rId4"/>
                <a:stretch>
                  <a:fillRect/>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DED116E6-AB11-45AF-908C-48DEC40BD5DE}"/>
              </a:ext>
            </a:extLst>
          </p:cNvPr>
          <p:cNvSpPr txBox="1">
            <a:spLocks/>
          </p:cNvSpPr>
          <p:nvPr/>
        </p:nvSpPr>
        <p:spPr>
          <a:xfrm>
            <a:off x="4002123" y="140396"/>
            <a:ext cx="4187753" cy="4461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t>Defibrillation Problem</a:t>
            </a:r>
            <a:endParaRPr lang="en-CA" sz="3600" b="1" dirty="0"/>
          </a:p>
        </p:txBody>
      </p:sp>
    </p:spTree>
    <p:extLst>
      <p:ext uri="{BB962C8B-B14F-4D97-AF65-F5344CB8AC3E}">
        <p14:creationId xmlns:p14="http://schemas.microsoft.com/office/powerpoint/2010/main" val="2531956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FF81B-A7E8-4709-A814-DB83F71FFBC6}"/>
                  </a:ext>
                </a:extLst>
              </p:cNvPr>
              <p:cNvSpPr>
                <a:spLocks noGrp="1"/>
              </p:cNvSpPr>
              <p:nvPr>
                <p:ph idx="1"/>
              </p:nvPr>
            </p:nvSpPr>
            <p:spPr>
              <a:xfrm>
                <a:off x="838200" y="976277"/>
                <a:ext cx="10515600" cy="3344514"/>
              </a:xfrm>
            </p:spPr>
            <p:txBody>
              <a:bodyPr/>
              <a:lstStyle/>
              <a:p>
                <a:pPr marL="0" indent="0">
                  <a:buNone/>
                </a:pPr>
                <a:r>
                  <a:rPr lang="en-US"/>
                  <a:t>A</a:t>
                </a:r>
                <a14:m>
                  <m:oMath xmlns:m="http://schemas.openxmlformats.org/officeDocument/2006/math">
                    <m:r>
                      <a:rPr lang="en-US" b="0" i="0" dirty="0" smtClean="0">
                        <a:solidFill>
                          <a:schemeClr val="accent6">
                            <a:lumMod val="75000"/>
                          </a:schemeClr>
                        </a:solidFill>
                        <a:latin typeface="Cambria Math" panose="02040503050406030204" pitchFamily="18" charset="0"/>
                      </a:rPr>
                      <m:t> </m:t>
                    </m:r>
                    <m:r>
                      <a:rPr lang="en-US" i="1" dirty="0" smtClean="0">
                        <a:solidFill>
                          <a:schemeClr val="accent6">
                            <a:lumMod val="75000"/>
                          </a:schemeClr>
                        </a:solidFill>
                        <a:latin typeface="Cambria Math" panose="02040503050406030204" pitchFamily="18" charset="0"/>
                      </a:rPr>
                      <m:t>10</m:t>
                    </m:r>
                    <m:r>
                      <m:rPr>
                        <m:nor/>
                      </m:rPr>
                      <a:rPr lang="en-US" b="0" i="0" dirty="0" smtClean="0">
                        <a:solidFill>
                          <a:schemeClr val="accent6">
                            <a:lumMod val="75000"/>
                          </a:schemeClr>
                        </a:solidFill>
                        <a:latin typeface="Cambria Math" panose="02040503050406030204" pitchFamily="18" charset="0"/>
                      </a:rPr>
                      <m:t> </m:t>
                    </m:r>
                    <m:r>
                      <m:rPr>
                        <m:nor/>
                      </m:rPr>
                      <a:rPr lang="en-US" i="0" dirty="0" smtClean="0">
                        <a:solidFill>
                          <a:schemeClr val="accent6">
                            <a:lumMod val="75000"/>
                          </a:schemeClr>
                        </a:solidFill>
                        <a:latin typeface="Cambria Math" panose="02040503050406030204" pitchFamily="18" charset="0"/>
                        <a:ea typeface="Cambria Math" panose="02040503050406030204" pitchFamily="18" charset="0"/>
                      </a:rPr>
                      <m:t>μ</m:t>
                    </m:r>
                    <m:r>
                      <m:rPr>
                        <m:nor/>
                      </m:rPr>
                      <a:rPr lang="en-US" b="0" i="0" dirty="0" smtClean="0">
                        <a:solidFill>
                          <a:schemeClr val="accent6">
                            <a:lumMod val="75000"/>
                          </a:schemeClr>
                        </a:solidFill>
                        <a:latin typeface="Cambria Math" panose="02040503050406030204" pitchFamily="18" charset="0"/>
                        <a:ea typeface="Cambria Math" panose="02040503050406030204" pitchFamily="18" charset="0"/>
                      </a:rPr>
                      <m:t>F</m:t>
                    </m:r>
                  </m:oMath>
                </a14:m>
                <a:r>
                  <a:rPr lang="en-CA">
                    <a:solidFill>
                      <a:schemeClr val="accent6">
                        <a:lumMod val="75000"/>
                      </a:schemeClr>
                    </a:solidFill>
                  </a:rPr>
                  <a:t> </a:t>
                </a:r>
                <a:r>
                  <a:rPr lang="en-CA"/>
                  <a:t>capacitor of a defibrillator is charged to </a:t>
                </a:r>
                <a14:m>
                  <m:oMath xmlns:m="http://schemas.openxmlformats.org/officeDocument/2006/math">
                    <m:r>
                      <a:rPr lang="en-CA" i="1" dirty="0" smtClean="0">
                        <a:solidFill>
                          <a:schemeClr val="accent6">
                            <a:lumMod val="75000"/>
                          </a:schemeClr>
                        </a:solidFill>
                        <a:latin typeface="Cambria Math" panose="02040503050406030204" pitchFamily="18" charset="0"/>
                      </a:rPr>
                      <m:t>9.00 ∗</m:t>
                    </m:r>
                    <m:sSup>
                      <m:sSupPr>
                        <m:ctrlPr>
                          <a:rPr lang="en-CA" i="1" dirty="0" smtClean="0">
                            <a:solidFill>
                              <a:schemeClr val="accent6">
                                <a:lumMod val="75000"/>
                              </a:schemeClr>
                            </a:solidFill>
                            <a:latin typeface="Cambria Math" panose="02040503050406030204" pitchFamily="18" charset="0"/>
                          </a:rPr>
                        </m:ctrlPr>
                      </m:sSupPr>
                      <m:e>
                        <m:r>
                          <a:rPr lang="en-CA" i="1" dirty="0" smtClean="0">
                            <a:solidFill>
                              <a:schemeClr val="accent6">
                                <a:lumMod val="75000"/>
                              </a:schemeClr>
                            </a:solidFill>
                            <a:latin typeface="Cambria Math" panose="02040503050406030204" pitchFamily="18" charset="0"/>
                          </a:rPr>
                          <m:t>10</m:t>
                        </m:r>
                      </m:e>
                      <m:sup>
                        <m:r>
                          <a:rPr lang="en-CA" i="1" dirty="0" smtClean="0">
                            <a:solidFill>
                              <a:schemeClr val="accent6">
                                <a:lumMod val="75000"/>
                              </a:schemeClr>
                            </a:solidFill>
                            <a:latin typeface="Cambria Math" panose="02040503050406030204" pitchFamily="18" charset="0"/>
                          </a:rPr>
                          <m:t>3</m:t>
                        </m:r>
                      </m:sup>
                    </m:sSup>
                    <m:r>
                      <a:rPr lang="en-CA" i="1" dirty="0" smtClean="0">
                        <a:solidFill>
                          <a:schemeClr val="accent6">
                            <a:lumMod val="75000"/>
                          </a:schemeClr>
                        </a:solidFill>
                        <a:latin typeface="Cambria Math" panose="02040503050406030204" pitchFamily="18" charset="0"/>
                      </a:rPr>
                      <m:t> </m:t>
                    </m:r>
                    <m:r>
                      <m:rPr>
                        <m:nor/>
                      </m:rPr>
                      <a:rPr lang="en-CA" i="0" dirty="0" smtClean="0">
                        <a:solidFill>
                          <a:schemeClr val="accent6">
                            <a:lumMod val="75000"/>
                          </a:schemeClr>
                        </a:solidFill>
                        <a:latin typeface="Cambria Math" panose="02040503050406030204" pitchFamily="18" charset="0"/>
                      </a:rPr>
                      <m:t>V</m:t>
                    </m:r>
                    <m:r>
                      <m:rPr>
                        <m:nor/>
                      </m:rPr>
                      <a:rPr lang="en-US" b="0" i="0" dirty="0" smtClean="0">
                        <a:solidFill>
                          <a:schemeClr val="accent6">
                            <a:lumMod val="75000"/>
                          </a:schemeClr>
                        </a:solidFill>
                        <a:latin typeface="Cambria Math" panose="02040503050406030204" pitchFamily="18" charset="0"/>
                      </a:rPr>
                      <m:t>.</m:t>
                    </m:r>
                  </m:oMath>
                </a14:m>
                <a:endParaRPr lang="en-CA"/>
              </a:p>
              <a:p>
                <a:pPr marL="514350" indent="-514350">
                  <a:buFont typeface="+mj-lt"/>
                  <a:buAutoNum type="alphaLcParenR"/>
                </a:pPr>
                <a:r>
                  <a:rPr lang="en-CA"/>
                  <a:t>How much energy is stored in this capacitor?</a:t>
                </a:r>
              </a:p>
              <a:p>
                <a:pPr marL="514350" indent="-514350">
                  <a:buFont typeface="+mj-lt"/>
                  <a:buAutoNum type="alphaLcParenR"/>
                </a:pPr>
                <a:r>
                  <a:rPr lang="en-CA"/>
                  <a:t>How much charge is stored up to create this voltage?</a:t>
                </a:r>
              </a:p>
            </p:txBody>
          </p:sp>
        </mc:Choice>
        <mc:Fallback xmlns="">
          <p:sp>
            <p:nvSpPr>
              <p:cNvPr id="3" name="Content Placeholder 2">
                <a:extLst>
                  <a:ext uri="{FF2B5EF4-FFF2-40B4-BE49-F238E27FC236}">
                    <a16:creationId xmlns:a16="http://schemas.microsoft.com/office/drawing/2014/main" id="{7CBFF81B-A7E8-4709-A814-DB83F71FFBC6}"/>
                  </a:ext>
                </a:extLst>
              </p:cNvPr>
              <p:cNvSpPr>
                <a:spLocks noGrp="1" noRot="1" noChangeAspect="1" noMove="1" noResize="1" noEditPoints="1" noAdjustHandles="1" noChangeArrowheads="1" noChangeShapeType="1" noTextEdit="1"/>
              </p:cNvSpPr>
              <p:nvPr>
                <p:ph idx="1"/>
              </p:nvPr>
            </p:nvSpPr>
            <p:spPr>
              <a:xfrm>
                <a:off x="838200" y="976277"/>
                <a:ext cx="10515600" cy="3344514"/>
              </a:xfrm>
              <a:blipFill>
                <a:blip r:embed="rId2"/>
                <a:stretch>
                  <a:fillRect l="-1217" t="-2914"/>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FA3F174-CCEE-48EF-9134-669FC0CD1AE3}"/>
              </a:ext>
            </a:extLst>
          </p:cNvPr>
          <p:cNvSpPr txBox="1">
            <a:spLocks/>
          </p:cNvSpPr>
          <p:nvPr/>
        </p:nvSpPr>
        <p:spPr>
          <a:xfrm>
            <a:off x="4002123" y="140396"/>
            <a:ext cx="4187753" cy="4461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t>Defibrillation Problem</a:t>
            </a:r>
            <a:endParaRPr lang="en-CA" sz="3600" b="1" dirty="0"/>
          </a:p>
        </p:txBody>
      </p:sp>
    </p:spTree>
    <p:extLst>
      <p:ext uri="{BB962C8B-B14F-4D97-AF65-F5344CB8AC3E}">
        <p14:creationId xmlns:p14="http://schemas.microsoft.com/office/powerpoint/2010/main" val="2384437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FF81B-A7E8-4709-A814-DB83F71FFBC6}"/>
                  </a:ext>
                </a:extLst>
              </p:cNvPr>
              <p:cNvSpPr>
                <a:spLocks noGrp="1"/>
              </p:cNvSpPr>
              <p:nvPr>
                <p:ph idx="1"/>
              </p:nvPr>
            </p:nvSpPr>
            <p:spPr>
              <a:xfrm>
                <a:off x="838200" y="976277"/>
                <a:ext cx="10515600" cy="3344514"/>
              </a:xfrm>
            </p:spPr>
            <p:txBody>
              <a:bodyPr/>
              <a:lstStyle/>
              <a:p>
                <a:pPr marL="0" indent="0">
                  <a:buNone/>
                </a:pPr>
                <a:r>
                  <a:rPr lang="en-US"/>
                  <a:t>A</a:t>
                </a:r>
                <a14:m>
                  <m:oMath xmlns:m="http://schemas.openxmlformats.org/officeDocument/2006/math">
                    <m:r>
                      <a:rPr lang="en-US" b="0" i="0" dirty="0" smtClean="0">
                        <a:solidFill>
                          <a:schemeClr val="accent6">
                            <a:lumMod val="75000"/>
                          </a:schemeClr>
                        </a:solidFill>
                        <a:latin typeface="Cambria Math" panose="02040503050406030204" pitchFamily="18" charset="0"/>
                      </a:rPr>
                      <m:t> </m:t>
                    </m:r>
                    <m:r>
                      <a:rPr lang="en-US" i="1" dirty="0" smtClean="0">
                        <a:solidFill>
                          <a:schemeClr val="accent6">
                            <a:lumMod val="75000"/>
                          </a:schemeClr>
                        </a:solidFill>
                        <a:latin typeface="Cambria Math" panose="02040503050406030204" pitchFamily="18" charset="0"/>
                      </a:rPr>
                      <m:t>10</m:t>
                    </m:r>
                    <m:r>
                      <m:rPr>
                        <m:nor/>
                      </m:rPr>
                      <a:rPr lang="en-US" b="0" i="0" dirty="0" smtClean="0">
                        <a:solidFill>
                          <a:schemeClr val="accent6">
                            <a:lumMod val="75000"/>
                          </a:schemeClr>
                        </a:solidFill>
                        <a:latin typeface="Cambria Math" panose="02040503050406030204" pitchFamily="18" charset="0"/>
                      </a:rPr>
                      <m:t> </m:t>
                    </m:r>
                    <m:r>
                      <m:rPr>
                        <m:nor/>
                      </m:rPr>
                      <a:rPr lang="en-US" i="0" dirty="0" smtClean="0">
                        <a:solidFill>
                          <a:schemeClr val="accent6">
                            <a:lumMod val="75000"/>
                          </a:schemeClr>
                        </a:solidFill>
                        <a:latin typeface="Cambria Math" panose="02040503050406030204" pitchFamily="18" charset="0"/>
                        <a:ea typeface="Cambria Math" panose="02040503050406030204" pitchFamily="18" charset="0"/>
                      </a:rPr>
                      <m:t>μ</m:t>
                    </m:r>
                    <m:r>
                      <m:rPr>
                        <m:nor/>
                      </m:rPr>
                      <a:rPr lang="en-US" b="0" i="0" dirty="0" smtClean="0">
                        <a:solidFill>
                          <a:schemeClr val="accent6">
                            <a:lumMod val="75000"/>
                          </a:schemeClr>
                        </a:solidFill>
                        <a:latin typeface="Cambria Math" panose="02040503050406030204" pitchFamily="18" charset="0"/>
                        <a:ea typeface="Cambria Math" panose="02040503050406030204" pitchFamily="18" charset="0"/>
                      </a:rPr>
                      <m:t>F</m:t>
                    </m:r>
                  </m:oMath>
                </a14:m>
                <a:r>
                  <a:rPr lang="en-CA">
                    <a:solidFill>
                      <a:schemeClr val="accent6">
                        <a:lumMod val="75000"/>
                      </a:schemeClr>
                    </a:solidFill>
                  </a:rPr>
                  <a:t> </a:t>
                </a:r>
                <a:r>
                  <a:rPr lang="en-CA"/>
                  <a:t>capacitor of a defibrillator is charged to </a:t>
                </a:r>
                <a14:m>
                  <m:oMath xmlns:m="http://schemas.openxmlformats.org/officeDocument/2006/math">
                    <m:r>
                      <a:rPr lang="en-CA" i="1" dirty="0" smtClean="0">
                        <a:solidFill>
                          <a:schemeClr val="accent6">
                            <a:lumMod val="75000"/>
                          </a:schemeClr>
                        </a:solidFill>
                        <a:latin typeface="Cambria Math" panose="02040503050406030204" pitchFamily="18" charset="0"/>
                      </a:rPr>
                      <m:t>9.00 ∗</m:t>
                    </m:r>
                    <m:sSup>
                      <m:sSupPr>
                        <m:ctrlPr>
                          <a:rPr lang="en-CA" i="1" dirty="0" smtClean="0">
                            <a:solidFill>
                              <a:schemeClr val="accent6">
                                <a:lumMod val="75000"/>
                              </a:schemeClr>
                            </a:solidFill>
                            <a:latin typeface="Cambria Math" panose="02040503050406030204" pitchFamily="18" charset="0"/>
                          </a:rPr>
                        </m:ctrlPr>
                      </m:sSupPr>
                      <m:e>
                        <m:r>
                          <a:rPr lang="en-CA" i="1" dirty="0" smtClean="0">
                            <a:solidFill>
                              <a:schemeClr val="accent6">
                                <a:lumMod val="75000"/>
                              </a:schemeClr>
                            </a:solidFill>
                            <a:latin typeface="Cambria Math" panose="02040503050406030204" pitchFamily="18" charset="0"/>
                          </a:rPr>
                          <m:t>10</m:t>
                        </m:r>
                      </m:e>
                      <m:sup>
                        <m:r>
                          <a:rPr lang="en-CA" i="1" dirty="0" smtClean="0">
                            <a:solidFill>
                              <a:schemeClr val="accent6">
                                <a:lumMod val="75000"/>
                              </a:schemeClr>
                            </a:solidFill>
                            <a:latin typeface="Cambria Math" panose="02040503050406030204" pitchFamily="18" charset="0"/>
                          </a:rPr>
                          <m:t>3</m:t>
                        </m:r>
                      </m:sup>
                    </m:sSup>
                    <m:r>
                      <a:rPr lang="en-CA" i="1" dirty="0" smtClean="0">
                        <a:solidFill>
                          <a:schemeClr val="accent6">
                            <a:lumMod val="75000"/>
                          </a:schemeClr>
                        </a:solidFill>
                        <a:latin typeface="Cambria Math" panose="02040503050406030204" pitchFamily="18" charset="0"/>
                      </a:rPr>
                      <m:t> </m:t>
                    </m:r>
                    <m:r>
                      <m:rPr>
                        <m:nor/>
                      </m:rPr>
                      <a:rPr lang="en-CA" i="0" dirty="0" smtClean="0">
                        <a:solidFill>
                          <a:schemeClr val="accent6">
                            <a:lumMod val="75000"/>
                          </a:schemeClr>
                        </a:solidFill>
                        <a:latin typeface="Cambria Math" panose="02040503050406030204" pitchFamily="18" charset="0"/>
                      </a:rPr>
                      <m:t>V</m:t>
                    </m:r>
                    <m:r>
                      <m:rPr>
                        <m:nor/>
                      </m:rPr>
                      <a:rPr lang="en-US" b="0" i="0" dirty="0" smtClean="0">
                        <a:solidFill>
                          <a:schemeClr val="accent6">
                            <a:lumMod val="75000"/>
                          </a:schemeClr>
                        </a:solidFill>
                        <a:latin typeface="Cambria Math" panose="02040503050406030204" pitchFamily="18" charset="0"/>
                      </a:rPr>
                      <m:t>.</m:t>
                    </m:r>
                  </m:oMath>
                </a14:m>
                <a:endParaRPr lang="en-CA"/>
              </a:p>
              <a:p>
                <a:pPr marL="514350" indent="-514350">
                  <a:buFont typeface="+mj-lt"/>
                  <a:buAutoNum type="alphaLcParenR"/>
                </a:pPr>
                <a:r>
                  <a:rPr lang="en-CA"/>
                  <a:t>How much energy is stored in this capacitor?</a:t>
                </a:r>
              </a:p>
            </p:txBody>
          </p:sp>
        </mc:Choice>
        <mc:Fallback xmlns="">
          <p:sp>
            <p:nvSpPr>
              <p:cNvPr id="3" name="Content Placeholder 2">
                <a:extLst>
                  <a:ext uri="{FF2B5EF4-FFF2-40B4-BE49-F238E27FC236}">
                    <a16:creationId xmlns:a16="http://schemas.microsoft.com/office/drawing/2014/main" id="{7CBFF81B-A7E8-4709-A814-DB83F71FFBC6}"/>
                  </a:ext>
                </a:extLst>
              </p:cNvPr>
              <p:cNvSpPr>
                <a:spLocks noGrp="1" noRot="1" noChangeAspect="1" noMove="1" noResize="1" noEditPoints="1" noAdjustHandles="1" noChangeArrowheads="1" noChangeShapeType="1" noTextEdit="1"/>
              </p:cNvSpPr>
              <p:nvPr>
                <p:ph idx="1"/>
              </p:nvPr>
            </p:nvSpPr>
            <p:spPr>
              <a:xfrm>
                <a:off x="838200" y="976277"/>
                <a:ext cx="10515600" cy="3344514"/>
              </a:xfrm>
              <a:blipFill>
                <a:blip r:embed="rId2"/>
                <a:stretch>
                  <a:fillRect l="-1217" t="-29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C00021-A73A-4213-8BE3-C991FC8B75D5}"/>
                  </a:ext>
                </a:extLst>
              </p:cNvPr>
              <p:cNvSpPr txBox="1"/>
              <p:nvPr/>
            </p:nvSpPr>
            <p:spPr>
              <a:xfrm>
                <a:off x="2997715" y="2648534"/>
                <a:ext cx="5211490"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𝐶</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𝐶</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e>
                          </m:d>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10 </m:t>
                          </m:r>
                          <m:r>
                            <m:rPr>
                              <m:sty m:val="p"/>
                            </m:rPr>
                            <a:rPr lang="en-US" b="0" i="0" smtClean="0">
                              <a:latin typeface="Cambria Math" panose="02040503050406030204" pitchFamily="18" charset="0"/>
                              <a:ea typeface="Cambria Math" panose="02040503050406030204" pitchFamily="18" charset="0"/>
                            </a:rPr>
                            <m:t>μF</m:t>
                          </m:r>
                        </m:e>
                      </m:d>
                      <m:r>
                        <a:rPr lang="en-US" b="0" i="0"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9.00∗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n-US" b="0" i="0" smtClean="0">
                                  <a:latin typeface="Cambria Math" panose="02040503050406030204" pitchFamily="18" charset="0"/>
                                  <a:ea typeface="Cambria Math" panose="02040503050406030204" pitchFamily="18" charset="0"/>
                                </a:rPr>
                                <m:t>V</m:t>
                              </m:r>
                            </m:e>
                          </m:d>
                        </m:e>
                        <m:sup>
                          <m:r>
                            <a:rPr lang="en-US" b="0" i="1" smtClean="0">
                              <a:latin typeface="Cambria Math" panose="02040503050406030204" pitchFamily="18" charset="0"/>
                              <a:ea typeface="Cambria Math" panose="02040503050406030204" pitchFamily="18" charset="0"/>
                            </a:rPr>
                            <m:t>2</m:t>
                          </m:r>
                        </m:sup>
                      </m:sSup>
                      <m:r>
                        <a:rPr lang="en-US" b="0" i="0" smtClean="0">
                          <a:latin typeface="Cambria Math" panose="02040503050406030204" pitchFamily="18" charset="0"/>
                          <a:ea typeface="Cambria Math" panose="02040503050406030204" pitchFamily="18" charset="0"/>
                        </a:rPr>
                        <m:t>=405 </m:t>
                      </m:r>
                      <m:r>
                        <m:rPr>
                          <m:sty m:val="p"/>
                        </m:rPr>
                        <a:rPr lang="en-US" b="0" i="0" smtClean="0">
                          <a:latin typeface="Cambria Math" panose="02040503050406030204" pitchFamily="18" charset="0"/>
                          <a:ea typeface="Cambria Math" panose="02040503050406030204" pitchFamily="18" charset="0"/>
                        </a:rPr>
                        <m:t>J</m:t>
                      </m:r>
                    </m:oMath>
                  </m:oMathPara>
                </a14:m>
                <a:endParaRPr lang="en-CA"/>
              </a:p>
            </p:txBody>
          </p:sp>
        </mc:Choice>
        <mc:Fallback xmlns="">
          <p:sp>
            <p:nvSpPr>
              <p:cNvPr id="4" name="TextBox 3">
                <a:extLst>
                  <a:ext uri="{FF2B5EF4-FFF2-40B4-BE49-F238E27FC236}">
                    <a16:creationId xmlns:a16="http://schemas.microsoft.com/office/drawing/2014/main" id="{9AC00021-A73A-4213-8BE3-C991FC8B75D5}"/>
                  </a:ext>
                </a:extLst>
              </p:cNvPr>
              <p:cNvSpPr txBox="1">
                <a:spLocks noRot="1" noChangeAspect="1" noMove="1" noResize="1" noEditPoints="1" noAdjustHandles="1" noChangeArrowheads="1" noChangeShapeType="1" noTextEdit="1"/>
              </p:cNvSpPr>
              <p:nvPr/>
            </p:nvSpPr>
            <p:spPr>
              <a:xfrm>
                <a:off x="2997715" y="2648534"/>
                <a:ext cx="5211490" cy="518604"/>
              </a:xfrm>
              <a:prstGeom prst="rect">
                <a:avLst/>
              </a:prstGeom>
              <a:blipFill>
                <a:blip r:embed="rId3"/>
                <a:stretch>
                  <a:fillRect/>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7CB60C1E-1EC7-402A-ACE8-87EF1131489D}"/>
              </a:ext>
            </a:extLst>
          </p:cNvPr>
          <p:cNvSpPr txBox="1">
            <a:spLocks/>
          </p:cNvSpPr>
          <p:nvPr/>
        </p:nvSpPr>
        <p:spPr>
          <a:xfrm>
            <a:off x="4002123" y="140396"/>
            <a:ext cx="4187753" cy="4461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t>Defibrillation Problem</a:t>
            </a:r>
            <a:endParaRPr lang="en-CA" sz="3600" b="1" dirty="0"/>
          </a:p>
        </p:txBody>
      </p:sp>
    </p:spTree>
    <p:extLst>
      <p:ext uri="{BB962C8B-B14F-4D97-AF65-F5344CB8AC3E}">
        <p14:creationId xmlns:p14="http://schemas.microsoft.com/office/powerpoint/2010/main" val="2680166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FF81B-A7E8-4709-A814-DB83F71FFBC6}"/>
                  </a:ext>
                </a:extLst>
              </p:cNvPr>
              <p:cNvSpPr>
                <a:spLocks noGrp="1"/>
              </p:cNvSpPr>
              <p:nvPr>
                <p:ph idx="1"/>
              </p:nvPr>
            </p:nvSpPr>
            <p:spPr>
              <a:xfrm>
                <a:off x="838200" y="976277"/>
                <a:ext cx="10515600" cy="3344514"/>
              </a:xfrm>
            </p:spPr>
            <p:txBody>
              <a:bodyPr/>
              <a:lstStyle/>
              <a:p>
                <a:pPr marL="0" indent="0">
                  <a:buNone/>
                </a:pPr>
                <a:r>
                  <a:rPr lang="en-US"/>
                  <a:t>A</a:t>
                </a:r>
                <a14:m>
                  <m:oMath xmlns:m="http://schemas.openxmlformats.org/officeDocument/2006/math">
                    <m:r>
                      <a:rPr lang="en-US" b="0" i="0" dirty="0" smtClean="0">
                        <a:solidFill>
                          <a:schemeClr val="accent6">
                            <a:lumMod val="75000"/>
                          </a:schemeClr>
                        </a:solidFill>
                        <a:latin typeface="Cambria Math" panose="02040503050406030204" pitchFamily="18" charset="0"/>
                      </a:rPr>
                      <m:t> </m:t>
                    </m:r>
                    <m:r>
                      <a:rPr lang="en-US" i="1" dirty="0" smtClean="0">
                        <a:solidFill>
                          <a:schemeClr val="accent6">
                            <a:lumMod val="75000"/>
                          </a:schemeClr>
                        </a:solidFill>
                        <a:latin typeface="Cambria Math" panose="02040503050406030204" pitchFamily="18" charset="0"/>
                      </a:rPr>
                      <m:t>10</m:t>
                    </m:r>
                    <m:r>
                      <m:rPr>
                        <m:nor/>
                      </m:rPr>
                      <a:rPr lang="en-US" b="0" i="0" dirty="0" smtClean="0">
                        <a:solidFill>
                          <a:schemeClr val="accent6">
                            <a:lumMod val="75000"/>
                          </a:schemeClr>
                        </a:solidFill>
                        <a:latin typeface="Cambria Math" panose="02040503050406030204" pitchFamily="18" charset="0"/>
                      </a:rPr>
                      <m:t> </m:t>
                    </m:r>
                    <m:r>
                      <m:rPr>
                        <m:nor/>
                      </m:rPr>
                      <a:rPr lang="en-US" i="0" dirty="0" smtClean="0">
                        <a:solidFill>
                          <a:schemeClr val="accent6">
                            <a:lumMod val="75000"/>
                          </a:schemeClr>
                        </a:solidFill>
                        <a:latin typeface="Cambria Math" panose="02040503050406030204" pitchFamily="18" charset="0"/>
                        <a:ea typeface="Cambria Math" panose="02040503050406030204" pitchFamily="18" charset="0"/>
                      </a:rPr>
                      <m:t>μ</m:t>
                    </m:r>
                    <m:r>
                      <m:rPr>
                        <m:nor/>
                      </m:rPr>
                      <a:rPr lang="en-US" b="0" i="0" dirty="0" smtClean="0">
                        <a:solidFill>
                          <a:schemeClr val="accent6">
                            <a:lumMod val="75000"/>
                          </a:schemeClr>
                        </a:solidFill>
                        <a:latin typeface="Cambria Math" panose="02040503050406030204" pitchFamily="18" charset="0"/>
                        <a:ea typeface="Cambria Math" panose="02040503050406030204" pitchFamily="18" charset="0"/>
                      </a:rPr>
                      <m:t>F</m:t>
                    </m:r>
                  </m:oMath>
                </a14:m>
                <a:r>
                  <a:rPr lang="en-CA">
                    <a:solidFill>
                      <a:schemeClr val="accent6">
                        <a:lumMod val="75000"/>
                      </a:schemeClr>
                    </a:solidFill>
                  </a:rPr>
                  <a:t> </a:t>
                </a:r>
                <a:r>
                  <a:rPr lang="en-CA"/>
                  <a:t>capacitor of a defibrillator is charged to </a:t>
                </a:r>
                <a14:m>
                  <m:oMath xmlns:m="http://schemas.openxmlformats.org/officeDocument/2006/math">
                    <m:r>
                      <a:rPr lang="en-CA" i="1" dirty="0" smtClean="0">
                        <a:solidFill>
                          <a:schemeClr val="accent6">
                            <a:lumMod val="75000"/>
                          </a:schemeClr>
                        </a:solidFill>
                        <a:latin typeface="Cambria Math" panose="02040503050406030204" pitchFamily="18" charset="0"/>
                      </a:rPr>
                      <m:t>9.00 ∗</m:t>
                    </m:r>
                    <m:sSup>
                      <m:sSupPr>
                        <m:ctrlPr>
                          <a:rPr lang="en-CA" i="1" dirty="0" smtClean="0">
                            <a:solidFill>
                              <a:schemeClr val="accent6">
                                <a:lumMod val="75000"/>
                              </a:schemeClr>
                            </a:solidFill>
                            <a:latin typeface="Cambria Math" panose="02040503050406030204" pitchFamily="18" charset="0"/>
                          </a:rPr>
                        </m:ctrlPr>
                      </m:sSupPr>
                      <m:e>
                        <m:r>
                          <a:rPr lang="en-CA" i="1" dirty="0" smtClean="0">
                            <a:solidFill>
                              <a:schemeClr val="accent6">
                                <a:lumMod val="75000"/>
                              </a:schemeClr>
                            </a:solidFill>
                            <a:latin typeface="Cambria Math" panose="02040503050406030204" pitchFamily="18" charset="0"/>
                          </a:rPr>
                          <m:t>10</m:t>
                        </m:r>
                      </m:e>
                      <m:sup>
                        <m:r>
                          <a:rPr lang="en-CA" i="1" dirty="0" smtClean="0">
                            <a:solidFill>
                              <a:schemeClr val="accent6">
                                <a:lumMod val="75000"/>
                              </a:schemeClr>
                            </a:solidFill>
                            <a:latin typeface="Cambria Math" panose="02040503050406030204" pitchFamily="18" charset="0"/>
                          </a:rPr>
                          <m:t>3</m:t>
                        </m:r>
                      </m:sup>
                    </m:sSup>
                    <m:r>
                      <a:rPr lang="en-CA" i="1" dirty="0" smtClean="0">
                        <a:solidFill>
                          <a:schemeClr val="accent6">
                            <a:lumMod val="75000"/>
                          </a:schemeClr>
                        </a:solidFill>
                        <a:latin typeface="Cambria Math" panose="02040503050406030204" pitchFamily="18" charset="0"/>
                      </a:rPr>
                      <m:t> </m:t>
                    </m:r>
                    <m:r>
                      <m:rPr>
                        <m:nor/>
                      </m:rPr>
                      <a:rPr lang="en-CA" i="0" dirty="0" smtClean="0">
                        <a:solidFill>
                          <a:schemeClr val="accent6">
                            <a:lumMod val="75000"/>
                          </a:schemeClr>
                        </a:solidFill>
                        <a:latin typeface="Cambria Math" panose="02040503050406030204" pitchFamily="18" charset="0"/>
                      </a:rPr>
                      <m:t>V</m:t>
                    </m:r>
                    <m:r>
                      <m:rPr>
                        <m:nor/>
                      </m:rPr>
                      <a:rPr lang="en-US" b="0" i="0" dirty="0" smtClean="0">
                        <a:solidFill>
                          <a:schemeClr val="accent6">
                            <a:lumMod val="75000"/>
                          </a:schemeClr>
                        </a:solidFill>
                        <a:latin typeface="Cambria Math" panose="02040503050406030204" pitchFamily="18" charset="0"/>
                      </a:rPr>
                      <m:t>.</m:t>
                    </m:r>
                  </m:oMath>
                </a14:m>
                <a:endParaRPr lang="en-CA"/>
              </a:p>
              <a:p>
                <a:pPr marL="514350" indent="-514350">
                  <a:buFont typeface="+mj-lt"/>
                  <a:buAutoNum type="alphaLcParenR" startAt="2"/>
                </a:pPr>
                <a:r>
                  <a:rPr lang="en-CA"/>
                  <a:t>How much charge is stored up to create this voltage?</a:t>
                </a:r>
              </a:p>
            </p:txBody>
          </p:sp>
        </mc:Choice>
        <mc:Fallback xmlns="">
          <p:sp>
            <p:nvSpPr>
              <p:cNvPr id="3" name="Content Placeholder 2">
                <a:extLst>
                  <a:ext uri="{FF2B5EF4-FFF2-40B4-BE49-F238E27FC236}">
                    <a16:creationId xmlns:a16="http://schemas.microsoft.com/office/drawing/2014/main" id="{7CBFF81B-A7E8-4709-A814-DB83F71FFBC6}"/>
                  </a:ext>
                </a:extLst>
              </p:cNvPr>
              <p:cNvSpPr>
                <a:spLocks noGrp="1" noRot="1" noChangeAspect="1" noMove="1" noResize="1" noEditPoints="1" noAdjustHandles="1" noChangeArrowheads="1" noChangeShapeType="1" noTextEdit="1"/>
              </p:cNvSpPr>
              <p:nvPr>
                <p:ph idx="1"/>
              </p:nvPr>
            </p:nvSpPr>
            <p:spPr>
              <a:xfrm>
                <a:off x="838200" y="976277"/>
                <a:ext cx="10515600" cy="3344514"/>
              </a:xfrm>
              <a:blipFill>
                <a:blip r:embed="rId2"/>
                <a:stretch>
                  <a:fillRect l="-1217" t="-29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98B854-DED5-4D43-BF56-336EB850BA1D}"/>
                  </a:ext>
                </a:extLst>
              </p:cNvPr>
              <p:cNvSpPr txBox="1"/>
              <p:nvPr/>
            </p:nvSpPr>
            <p:spPr>
              <a:xfrm>
                <a:off x="5648698" y="2092741"/>
                <a:ext cx="894604"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𝐶</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r>
                            <a:rPr lang="en-US" b="0" i="1" smtClean="0">
                              <a:latin typeface="Cambria Math" panose="02040503050406030204" pitchFamily="18" charset="0"/>
                            </a:rPr>
                            <m:t>𝐶</m:t>
                          </m:r>
                        </m:den>
                      </m:f>
                    </m:oMath>
                  </m:oMathPara>
                </a14:m>
                <a:endParaRPr lang="en-CA"/>
              </a:p>
            </p:txBody>
          </p:sp>
        </mc:Choice>
        <mc:Fallback xmlns="">
          <p:sp>
            <p:nvSpPr>
              <p:cNvPr id="4" name="TextBox 3">
                <a:extLst>
                  <a:ext uri="{FF2B5EF4-FFF2-40B4-BE49-F238E27FC236}">
                    <a16:creationId xmlns:a16="http://schemas.microsoft.com/office/drawing/2014/main" id="{3498B854-DED5-4D43-BF56-336EB850BA1D}"/>
                  </a:ext>
                </a:extLst>
              </p:cNvPr>
              <p:cNvSpPr txBox="1">
                <a:spLocks noRot="1" noChangeAspect="1" noMove="1" noResize="1" noEditPoints="1" noAdjustHandles="1" noChangeArrowheads="1" noChangeShapeType="1" noTextEdit="1"/>
              </p:cNvSpPr>
              <p:nvPr/>
            </p:nvSpPr>
            <p:spPr>
              <a:xfrm>
                <a:off x="5648698" y="2092741"/>
                <a:ext cx="894604" cy="55579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E1F7D9-30AB-4D44-B5B8-D600BA58A844}"/>
                  </a:ext>
                </a:extLst>
              </p:cNvPr>
              <p:cNvSpPr txBox="1"/>
              <p:nvPr/>
            </p:nvSpPr>
            <p:spPr>
              <a:xfrm>
                <a:off x="3960030" y="3019795"/>
                <a:ext cx="4271939" cy="3400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𝐶</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𝐶</m:t>
                              </m:r>
                            </m:sub>
                          </m:sSub>
                        </m:e>
                      </m:rad>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2∗10</m:t>
                          </m:r>
                          <m:r>
                            <a:rPr lang="en-US" b="0" i="1" smtClean="0">
                              <a:latin typeface="Cambria Math" panose="02040503050406030204" pitchFamily="18" charset="0"/>
                              <a:ea typeface="Cambria Math" panose="02040503050406030204" pitchFamily="18" charset="0"/>
                            </a:rPr>
                            <m:t>𝜇</m:t>
                          </m:r>
                          <m:r>
                            <m:rPr>
                              <m:sty m:val="p"/>
                            </m:rPr>
                            <a:rPr lang="en-US" b="0" i="0" smtClean="0">
                              <a:latin typeface="Cambria Math" panose="02040503050406030204" pitchFamily="18" charset="0"/>
                              <a:ea typeface="Cambria Math" panose="02040503050406030204" pitchFamily="18" charset="0"/>
                            </a:rPr>
                            <m:t>F</m:t>
                          </m:r>
                          <m:r>
                            <a:rPr lang="en-US" b="0" i="1" smtClean="0">
                              <a:latin typeface="Cambria Math" panose="02040503050406030204" pitchFamily="18" charset="0"/>
                              <a:ea typeface="Cambria Math" panose="02040503050406030204" pitchFamily="18" charset="0"/>
                            </a:rPr>
                            <m:t>∗405</m:t>
                          </m:r>
                          <m:r>
                            <m:rPr>
                              <m:sty m:val="p"/>
                            </m:rPr>
                            <a:rPr lang="en-US" b="0" i="0" smtClean="0">
                              <a:latin typeface="Cambria Math" panose="02040503050406030204" pitchFamily="18" charset="0"/>
                              <a:ea typeface="Cambria Math" panose="02040503050406030204" pitchFamily="18" charset="0"/>
                            </a:rPr>
                            <m:t>J</m:t>
                          </m:r>
                        </m:e>
                      </m:rad>
                      <m:r>
                        <a:rPr lang="en-US" b="0" i="1" smtClean="0">
                          <a:latin typeface="Cambria Math" panose="02040503050406030204" pitchFamily="18" charset="0"/>
                        </a:rPr>
                        <m:t>=90 </m:t>
                      </m:r>
                      <m:r>
                        <m:rPr>
                          <m:sty m:val="p"/>
                        </m:rPr>
                        <a:rPr lang="en-US" b="0" i="0" smtClean="0">
                          <a:latin typeface="Cambria Math" panose="02040503050406030204" pitchFamily="18" charset="0"/>
                        </a:rPr>
                        <m:t>mC</m:t>
                      </m:r>
                    </m:oMath>
                  </m:oMathPara>
                </a14:m>
                <a:endParaRPr lang="en-CA"/>
              </a:p>
            </p:txBody>
          </p:sp>
        </mc:Choice>
        <mc:Fallback xmlns="">
          <p:sp>
            <p:nvSpPr>
              <p:cNvPr id="5" name="TextBox 4">
                <a:extLst>
                  <a:ext uri="{FF2B5EF4-FFF2-40B4-BE49-F238E27FC236}">
                    <a16:creationId xmlns:a16="http://schemas.microsoft.com/office/drawing/2014/main" id="{8CE1F7D9-30AB-4D44-B5B8-D600BA58A844}"/>
                  </a:ext>
                </a:extLst>
              </p:cNvPr>
              <p:cNvSpPr txBox="1">
                <a:spLocks noRot="1" noChangeAspect="1" noMove="1" noResize="1" noEditPoints="1" noAdjustHandles="1" noChangeArrowheads="1" noChangeShapeType="1" noTextEdit="1"/>
              </p:cNvSpPr>
              <p:nvPr/>
            </p:nvSpPr>
            <p:spPr>
              <a:xfrm>
                <a:off x="3960030" y="3019795"/>
                <a:ext cx="4271939" cy="340093"/>
              </a:xfrm>
              <a:prstGeom prst="rect">
                <a:avLst/>
              </a:prstGeom>
              <a:blipFill>
                <a:blip r:embed="rId4"/>
                <a:stretch>
                  <a:fillRect l="-571" r="-143" b="-19643"/>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C1B12D72-D4B8-4CE8-928E-85061222EA19}"/>
              </a:ext>
            </a:extLst>
          </p:cNvPr>
          <p:cNvSpPr txBox="1">
            <a:spLocks/>
          </p:cNvSpPr>
          <p:nvPr/>
        </p:nvSpPr>
        <p:spPr>
          <a:xfrm>
            <a:off x="4002123" y="140396"/>
            <a:ext cx="4187753" cy="4461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t>Defibrillation Problem</a:t>
            </a:r>
            <a:endParaRPr lang="en-CA" sz="3600" b="1" dirty="0"/>
          </a:p>
        </p:txBody>
      </p:sp>
    </p:spTree>
    <p:extLst>
      <p:ext uri="{BB962C8B-B14F-4D97-AF65-F5344CB8AC3E}">
        <p14:creationId xmlns:p14="http://schemas.microsoft.com/office/powerpoint/2010/main" val="2821796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5BBEC-BB98-4F43-894C-1A8CEE3474BA}"/>
              </a:ext>
            </a:extLst>
          </p:cNvPr>
          <p:cNvSpPr>
            <a:spLocks noGrp="1"/>
          </p:cNvSpPr>
          <p:nvPr>
            <p:ph type="title"/>
          </p:nvPr>
        </p:nvSpPr>
        <p:spPr>
          <a:xfrm>
            <a:off x="4459107" y="162413"/>
            <a:ext cx="3273786" cy="377395"/>
          </a:xfrm>
        </p:spPr>
        <p:txBody>
          <a:bodyPr>
            <a:noAutofit/>
          </a:bodyPr>
          <a:lstStyle/>
          <a:p>
            <a:r>
              <a:rPr lang="en-US" sz="3600" b="1"/>
              <a:t>Charles Coulomb</a:t>
            </a:r>
            <a:endParaRPr lang="en-CA" sz="3600" b="1"/>
          </a:p>
        </p:txBody>
      </p:sp>
      <p:sp>
        <p:nvSpPr>
          <p:cNvPr id="3" name="Content Placeholder 2">
            <a:extLst>
              <a:ext uri="{FF2B5EF4-FFF2-40B4-BE49-F238E27FC236}">
                <a16:creationId xmlns:a16="http://schemas.microsoft.com/office/drawing/2014/main" id="{8B5CE8F8-E582-4212-80AE-DA728A6179CC}"/>
              </a:ext>
            </a:extLst>
          </p:cNvPr>
          <p:cNvSpPr>
            <a:spLocks noGrp="1"/>
          </p:cNvSpPr>
          <p:nvPr>
            <p:ph idx="1"/>
          </p:nvPr>
        </p:nvSpPr>
        <p:spPr>
          <a:xfrm>
            <a:off x="419242" y="1201188"/>
            <a:ext cx="5266538" cy="5144610"/>
          </a:xfrm>
        </p:spPr>
        <p:txBody>
          <a:bodyPr>
            <a:normAutofit/>
          </a:bodyPr>
          <a:lstStyle/>
          <a:p>
            <a:r>
              <a:rPr lang="en-US" sz="2400"/>
              <a:t>A French Physicist of whom the unit of charge, the Coulomb, is named after.</a:t>
            </a:r>
          </a:p>
          <a:p>
            <a:r>
              <a:rPr lang="en-US" sz="2400"/>
              <a:t>The first to determine how charged particles react to one another.</a:t>
            </a:r>
          </a:p>
          <a:p>
            <a:r>
              <a:rPr lang="en-US" sz="2400"/>
              <a:t>Believed that electricity was due to fluids that could permeate matter. One fluid being </a:t>
            </a:r>
            <a:r>
              <a:rPr lang="en-US" sz="2400">
                <a:solidFill>
                  <a:srgbClr val="FF0000"/>
                </a:solidFill>
              </a:rPr>
              <a:t>Positive or Vitreous </a:t>
            </a:r>
            <a:r>
              <a:rPr lang="en-US" sz="2400"/>
              <a:t>and the other </a:t>
            </a:r>
            <a:r>
              <a:rPr lang="en-US" sz="2400">
                <a:solidFill>
                  <a:srgbClr val="0000FF"/>
                </a:solidFill>
              </a:rPr>
              <a:t>Negative or Resinous </a:t>
            </a:r>
            <a:r>
              <a:rPr lang="en-US" sz="2400"/>
              <a:t>.</a:t>
            </a:r>
          </a:p>
          <a:p>
            <a:r>
              <a:rPr lang="en-US" sz="2400"/>
              <a:t>He did not find any relationship between magnetism and electricity, although he separately explained repulsion and attraction for both phenomena.</a:t>
            </a:r>
          </a:p>
          <a:p>
            <a:endParaRPr lang="en-CA" sz="2400"/>
          </a:p>
        </p:txBody>
      </p:sp>
      <p:pic>
        <p:nvPicPr>
          <p:cNvPr id="8" name="Picture 7">
            <a:extLst>
              <a:ext uri="{FF2B5EF4-FFF2-40B4-BE49-F238E27FC236}">
                <a16:creationId xmlns:a16="http://schemas.microsoft.com/office/drawing/2014/main" id="{2426B4B6-8D48-46F1-B044-48D5538FBC09}"/>
              </a:ext>
            </a:extLst>
          </p:cNvPr>
          <p:cNvPicPr>
            <a:picLocks noChangeAspect="1"/>
          </p:cNvPicPr>
          <p:nvPr/>
        </p:nvPicPr>
        <p:blipFill>
          <a:blip r:embed="rId3"/>
          <a:stretch>
            <a:fillRect/>
          </a:stretch>
        </p:blipFill>
        <p:spPr>
          <a:xfrm>
            <a:off x="5998965" y="1201188"/>
            <a:ext cx="3067662" cy="1112180"/>
          </a:xfrm>
          <a:prstGeom prst="rect">
            <a:avLst/>
          </a:prstGeom>
        </p:spPr>
      </p:pic>
      <p:sp>
        <p:nvSpPr>
          <p:cNvPr id="10" name="Flowchart: Delay 9">
            <a:extLst>
              <a:ext uri="{FF2B5EF4-FFF2-40B4-BE49-F238E27FC236}">
                <a16:creationId xmlns:a16="http://schemas.microsoft.com/office/drawing/2014/main" id="{CE3EAB21-5E96-4B00-BE38-1C0FD903ECC7}"/>
              </a:ext>
            </a:extLst>
          </p:cNvPr>
          <p:cNvSpPr/>
          <p:nvPr/>
        </p:nvSpPr>
        <p:spPr>
          <a:xfrm>
            <a:off x="7459566" y="2974748"/>
            <a:ext cx="1363562" cy="1430039"/>
          </a:xfrm>
          <a:prstGeom prst="flowChartDelay">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Resinous (-)</a:t>
            </a:r>
            <a:endParaRPr lang="en-CA"/>
          </a:p>
        </p:txBody>
      </p:sp>
      <p:sp>
        <p:nvSpPr>
          <p:cNvPr id="13" name="Flowchart: Delay 12">
            <a:extLst>
              <a:ext uri="{FF2B5EF4-FFF2-40B4-BE49-F238E27FC236}">
                <a16:creationId xmlns:a16="http://schemas.microsoft.com/office/drawing/2014/main" id="{1A1668E2-241B-43F4-B89C-B4911BBEC31D}"/>
              </a:ext>
            </a:extLst>
          </p:cNvPr>
          <p:cNvSpPr/>
          <p:nvPr/>
        </p:nvSpPr>
        <p:spPr>
          <a:xfrm flipH="1">
            <a:off x="6096000" y="2974748"/>
            <a:ext cx="1363564" cy="1430039"/>
          </a:xfrm>
          <a:prstGeom prst="flowChartDela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Vitreous (+)</a:t>
            </a:r>
            <a:endParaRPr lang="en-CA"/>
          </a:p>
        </p:txBody>
      </p:sp>
      <p:sp>
        <p:nvSpPr>
          <p:cNvPr id="14" name="TextBox 13">
            <a:extLst>
              <a:ext uri="{FF2B5EF4-FFF2-40B4-BE49-F238E27FC236}">
                <a16:creationId xmlns:a16="http://schemas.microsoft.com/office/drawing/2014/main" id="{0A67051B-4E23-4603-9203-7E298F9FE69B}"/>
              </a:ext>
            </a:extLst>
          </p:cNvPr>
          <p:cNvSpPr txBox="1"/>
          <p:nvPr/>
        </p:nvSpPr>
        <p:spPr>
          <a:xfrm>
            <a:off x="5941920" y="4404787"/>
            <a:ext cx="3124707" cy="923330"/>
          </a:xfrm>
          <a:prstGeom prst="rect">
            <a:avLst/>
          </a:prstGeom>
          <a:noFill/>
        </p:spPr>
        <p:txBody>
          <a:bodyPr wrap="square" rtlCol="0">
            <a:spAutoFit/>
          </a:bodyPr>
          <a:lstStyle/>
          <a:p>
            <a:r>
              <a:rPr lang="en-US"/>
              <a:t>When the </a:t>
            </a:r>
            <a:r>
              <a:rPr lang="en-US">
                <a:solidFill>
                  <a:srgbClr val="FF0000"/>
                </a:solidFill>
              </a:rPr>
              <a:t>Vitreous</a:t>
            </a:r>
            <a:r>
              <a:rPr lang="en-US"/>
              <a:t> and </a:t>
            </a:r>
            <a:r>
              <a:rPr lang="en-US">
                <a:solidFill>
                  <a:srgbClr val="0000FF"/>
                </a:solidFill>
              </a:rPr>
              <a:t>Resinous</a:t>
            </a:r>
            <a:r>
              <a:rPr lang="en-US"/>
              <a:t> fluids were in balance the material would be neutral.</a:t>
            </a:r>
            <a:endParaRPr lang="en-CA"/>
          </a:p>
        </p:txBody>
      </p:sp>
      <p:pic>
        <p:nvPicPr>
          <p:cNvPr id="16" name="Picture 15" descr="A picture containing text, person&#10;&#10;Description automatically generated">
            <a:extLst>
              <a:ext uri="{FF2B5EF4-FFF2-40B4-BE49-F238E27FC236}">
                <a16:creationId xmlns:a16="http://schemas.microsoft.com/office/drawing/2014/main" id="{BB8C3AA3-2EC1-4A6D-99C2-699DA6E27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2135" y="1445274"/>
            <a:ext cx="2790892" cy="3790962"/>
          </a:xfrm>
          <a:prstGeom prst="rect">
            <a:avLst/>
          </a:prstGeom>
        </p:spPr>
      </p:pic>
      <p:sp>
        <p:nvSpPr>
          <p:cNvPr id="4" name="TextBox 3">
            <a:extLst>
              <a:ext uri="{FF2B5EF4-FFF2-40B4-BE49-F238E27FC236}">
                <a16:creationId xmlns:a16="http://schemas.microsoft.com/office/drawing/2014/main" id="{2E17D78D-C6F0-48C5-A8F3-CB3518052DE0}"/>
              </a:ext>
            </a:extLst>
          </p:cNvPr>
          <p:cNvSpPr txBox="1"/>
          <p:nvPr/>
        </p:nvSpPr>
        <p:spPr>
          <a:xfrm>
            <a:off x="9477835" y="5328117"/>
            <a:ext cx="2359492" cy="307777"/>
          </a:xfrm>
          <a:prstGeom prst="rect">
            <a:avLst/>
          </a:prstGeom>
          <a:noFill/>
        </p:spPr>
        <p:txBody>
          <a:bodyPr wrap="none" rtlCol="0">
            <a:spAutoFit/>
          </a:bodyPr>
          <a:lstStyle/>
          <a:p>
            <a:r>
              <a:rPr lang="en-US" sz="1400"/>
              <a:t>A portrait of Charles Coulomb</a:t>
            </a:r>
            <a:endParaRPr lang="en-CA" sz="1400"/>
          </a:p>
        </p:txBody>
      </p:sp>
    </p:spTree>
    <p:extLst>
      <p:ext uri="{BB962C8B-B14F-4D97-AF65-F5344CB8AC3E}">
        <p14:creationId xmlns:p14="http://schemas.microsoft.com/office/powerpoint/2010/main" val="1091022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670B8-C4EB-45E8-BFD1-E05EFB0398B4}"/>
              </a:ext>
            </a:extLst>
          </p:cNvPr>
          <p:cNvSpPr>
            <a:spLocks noGrp="1"/>
          </p:cNvSpPr>
          <p:nvPr>
            <p:ph type="title"/>
          </p:nvPr>
        </p:nvSpPr>
        <p:spPr>
          <a:xfrm>
            <a:off x="4331911" y="131603"/>
            <a:ext cx="3528176" cy="556309"/>
          </a:xfrm>
        </p:spPr>
        <p:txBody>
          <a:bodyPr>
            <a:noAutofit/>
          </a:bodyPr>
          <a:lstStyle/>
          <a:p>
            <a:r>
              <a:rPr lang="en-US" sz="3600" b="1"/>
              <a:t>Electromagnetism</a:t>
            </a:r>
            <a:endParaRPr lang="en-CA" sz="3600" b="1"/>
          </a:p>
        </p:txBody>
      </p:sp>
      <p:sp>
        <p:nvSpPr>
          <p:cNvPr id="3" name="Content Placeholder 2">
            <a:extLst>
              <a:ext uri="{FF2B5EF4-FFF2-40B4-BE49-F238E27FC236}">
                <a16:creationId xmlns:a16="http://schemas.microsoft.com/office/drawing/2014/main" id="{5FFDC3AD-397E-40D2-BB49-70DB0CA56C34}"/>
              </a:ext>
            </a:extLst>
          </p:cNvPr>
          <p:cNvSpPr>
            <a:spLocks noGrp="1"/>
          </p:cNvSpPr>
          <p:nvPr>
            <p:ph idx="1"/>
          </p:nvPr>
        </p:nvSpPr>
        <p:spPr>
          <a:xfrm>
            <a:off x="496761" y="780060"/>
            <a:ext cx="7363326" cy="2932005"/>
          </a:xfrm>
        </p:spPr>
        <p:txBody>
          <a:bodyPr>
            <a:noAutofit/>
          </a:bodyPr>
          <a:lstStyle/>
          <a:p>
            <a:r>
              <a:rPr lang="en-US" sz="2400"/>
              <a:t>The connection between electricity and magnetism wasn’t discovered until Hans Christian Oersted discovered that an electric current could influence a compass needle.</a:t>
            </a:r>
          </a:p>
          <a:p>
            <a:r>
              <a:rPr lang="en-CA" sz="2400"/>
              <a:t>Following this discovery, André-Marie Ampère began his own research into Electromagnetism and showed that a current carrying wire would generate a magnetic field proportional to the current passing through the wire.</a:t>
            </a:r>
          </a:p>
        </p:txBody>
      </p:sp>
      <p:pic>
        <p:nvPicPr>
          <p:cNvPr id="7" name="Picture 6" descr="Diagram&#10;&#10;Description automatically generated">
            <a:extLst>
              <a:ext uri="{FF2B5EF4-FFF2-40B4-BE49-F238E27FC236}">
                <a16:creationId xmlns:a16="http://schemas.microsoft.com/office/drawing/2014/main" id="{5D9E0F8B-2295-46CF-B42B-062803BC6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245" y="3654641"/>
            <a:ext cx="6841332" cy="2688121"/>
          </a:xfrm>
          <a:prstGeom prst="rect">
            <a:avLst/>
          </a:prstGeom>
        </p:spPr>
      </p:pic>
      <p:pic>
        <p:nvPicPr>
          <p:cNvPr id="9" name="Picture 8" descr="A person in a military uniform&#10;&#10;Description automatically generated with low confidence">
            <a:extLst>
              <a:ext uri="{FF2B5EF4-FFF2-40B4-BE49-F238E27FC236}">
                <a16:creationId xmlns:a16="http://schemas.microsoft.com/office/drawing/2014/main" id="{BFE18D11-8DD4-4A06-B971-3533287FE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4335" y="409757"/>
            <a:ext cx="1942395" cy="2579541"/>
          </a:xfrm>
          <a:prstGeom prst="rect">
            <a:avLst/>
          </a:prstGeom>
        </p:spPr>
      </p:pic>
      <p:pic>
        <p:nvPicPr>
          <p:cNvPr id="11" name="Picture 10" descr="A portrait of a person&#10;&#10;Description automatically generated with medium confidence">
            <a:extLst>
              <a:ext uri="{FF2B5EF4-FFF2-40B4-BE49-F238E27FC236}">
                <a16:creationId xmlns:a16="http://schemas.microsoft.com/office/drawing/2014/main" id="{F02D3AD1-BE7D-49C0-B387-E771765FCA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1214" y="3490784"/>
            <a:ext cx="2233010" cy="3015838"/>
          </a:xfrm>
          <a:prstGeom prst="rect">
            <a:avLst/>
          </a:prstGeom>
        </p:spPr>
      </p:pic>
      <p:sp>
        <p:nvSpPr>
          <p:cNvPr id="4" name="TextBox 3">
            <a:extLst>
              <a:ext uri="{FF2B5EF4-FFF2-40B4-BE49-F238E27FC236}">
                <a16:creationId xmlns:a16="http://schemas.microsoft.com/office/drawing/2014/main" id="{D62CE8F1-583B-4802-BD45-F5E55C9A76B8}"/>
              </a:ext>
            </a:extLst>
          </p:cNvPr>
          <p:cNvSpPr txBox="1"/>
          <p:nvPr/>
        </p:nvSpPr>
        <p:spPr>
          <a:xfrm>
            <a:off x="10216733" y="861067"/>
            <a:ext cx="1827494" cy="1384995"/>
          </a:xfrm>
          <a:prstGeom prst="rect">
            <a:avLst/>
          </a:prstGeom>
          <a:noFill/>
        </p:spPr>
        <p:txBody>
          <a:bodyPr wrap="square" rtlCol="0">
            <a:spAutoFit/>
          </a:bodyPr>
          <a:lstStyle/>
          <a:p>
            <a:r>
              <a:rPr lang="en-US" sz="1400"/>
              <a:t>Hans Christian Oersted, who was the first to notice the relationship between electricity and magnetism.</a:t>
            </a:r>
          </a:p>
        </p:txBody>
      </p:sp>
      <p:sp>
        <p:nvSpPr>
          <p:cNvPr id="5" name="TextBox 4">
            <a:extLst>
              <a:ext uri="{FF2B5EF4-FFF2-40B4-BE49-F238E27FC236}">
                <a16:creationId xmlns:a16="http://schemas.microsoft.com/office/drawing/2014/main" id="{6AB77BBF-CAB5-44C1-B16A-1D0B78A28942}"/>
              </a:ext>
            </a:extLst>
          </p:cNvPr>
          <p:cNvSpPr txBox="1"/>
          <p:nvPr/>
        </p:nvSpPr>
        <p:spPr>
          <a:xfrm>
            <a:off x="8137730" y="4675537"/>
            <a:ext cx="1563484" cy="646331"/>
          </a:xfrm>
          <a:prstGeom prst="rect">
            <a:avLst/>
          </a:prstGeom>
          <a:noFill/>
        </p:spPr>
        <p:txBody>
          <a:bodyPr wrap="square" rtlCol="0">
            <a:spAutoFit/>
          </a:bodyPr>
          <a:lstStyle/>
          <a:p>
            <a:r>
              <a:rPr lang="en-CA" sz="1800"/>
              <a:t>André-Marie Ampère</a:t>
            </a:r>
            <a:endParaRPr lang="en-CA"/>
          </a:p>
        </p:txBody>
      </p:sp>
      <p:sp>
        <p:nvSpPr>
          <p:cNvPr id="6" name="TextBox 5">
            <a:extLst>
              <a:ext uri="{FF2B5EF4-FFF2-40B4-BE49-F238E27FC236}">
                <a16:creationId xmlns:a16="http://schemas.microsoft.com/office/drawing/2014/main" id="{3CB1E93D-E93A-4B46-96F9-B9C97EEE7E1E}"/>
              </a:ext>
            </a:extLst>
          </p:cNvPr>
          <p:cNvSpPr txBox="1"/>
          <p:nvPr/>
        </p:nvSpPr>
        <p:spPr>
          <a:xfrm>
            <a:off x="1358652" y="6278869"/>
            <a:ext cx="5946517" cy="307777"/>
          </a:xfrm>
          <a:prstGeom prst="rect">
            <a:avLst/>
          </a:prstGeom>
          <a:noFill/>
        </p:spPr>
        <p:txBody>
          <a:bodyPr wrap="square" rtlCol="0">
            <a:spAutoFit/>
          </a:bodyPr>
          <a:lstStyle/>
          <a:p>
            <a:r>
              <a:rPr lang="en-US" sz="1400"/>
              <a:t>Diagram showing the relationship between electric current and magnetic field.</a:t>
            </a:r>
            <a:endParaRPr lang="en-CA" sz="1400"/>
          </a:p>
        </p:txBody>
      </p:sp>
    </p:spTree>
    <p:extLst>
      <p:ext uri="{BB962C8B-B14F-4D97-AF65-F5344CB8AC3E}">
        <p14:creationId xmlns:p14="http://schemas.microsoft.com/office/powerpoint/2010/main" val="3667443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schematic&#10;&#10;Description automatically generated">
            <a:extLst>
              <a:ext uri="{FF2B5EF4-FFF2-40B4-BE49-F238E27FC236}">
                <a16:creationId xmlns:a16="http://schemas.microsoft.com/office/drawing/2014/main" id="{7F1D1056-C46E-483B-BA79-EBC41C2BBDDE}"/>
              </a:ext>
            </a:extLst>
          </p:cNvPr>
          <p:cNvPicPr>
            <a:picLocks noChangeAspect="1"/>
          </p:cNvPicPr>
          <p:nvPr/>
        </p:nvPicPr>
        <p:blipFill rotWithShape="1">
          <a:blip r:embed="rId2">
            <a:extLst>
              <a:ext uri="{28A0092B-C50C-407E-A947-70E740481C1C}">
                <a14:useLocalDpi xmlns:a14="http://schemas.microsoft.com/office/drawing/2010/main" val="0"/>
              </a:ext>
            </a:extLst>
          </a:blip>
          <a:srcRect l="16052" t="3961" r="15723" b="2945"/>
          <a:stretch/>
        </p:blipFill>
        <p:spPr>
          <a:xfrm>
            <a:off x="125489" y="1762783"/>
            <a:ext cx="3103375" cy="2827895"/>
          </a:xfrm>
          <a:prstGeom prst="rect">
            <a:avLst/>
          </a:prstGeom>
        </p:spPr>
      </p:pic>
      <p:sp>
        <p:nvSpPr>
          <p:cNvPr id="2" name="Title 1">
            <a:extLst>
              <a:ext uri="{FF2B5EF4-FFF2-40B4-BE49-F238E27FC236}">
                <a16:creationId xmlns:a16="http://schemas.microsoft.com/office/drawing/2014/main" id="{3B409A08-5996-4D9F-95BE-44E1B65F6882}"/>
              </a:ext>
            </a:extLst>
          </p:cNvPr>
          <p:cNvSpPr>
            <a:spLocks noGrp="1"/>
          </p:cNvSpPr>
          <p:nvPr>
            <p:ph type="title"/>
          </p:nvPr>
        </p:nvSpPr>
        <p:spPr>
          <a:xfrm>
            <a:off x="4559395" y="186371"/>
            <a:ext cx="3073210" cy="494666"/>
          </a:xfrm>
        </p:spPr>
        <p:txBody>
          <a:bodyPr>
            <a:normAutofit fontScale="90000"/>
          </a:bodyPr>
          <a:lstStyle/>
          <a:p>
            <a:r>
              <a:rPr lang="en-US" sz="3600" b="1"/>
              <a:t>Michael Faraday</a:t>
            </a:r>
            <a:endParaRPr lang="en-CA" sz="3600" b="1"/>
          </a:p>
        </p:txBody>
      </p:sp>
      <p:sp>
        <p:nvSpPr>
          <p:cNvPr id="3" name="Content Placeholder 2">
            <a:extLst>
              <a:ext uri="{FF2B5EF4-FFF2-40B4-BE49-F238E27FC236}">
                <a16:creationId xmlns:a16="http://schemas.microsoft.com/office/drawing/2014/main" id="{D8CD4A9D-4654-44A1-B327-7EF102EE2753}"/>
              </a:ext>
            </a:extLst>
          </p:cNvPr>
          <p:cNvSpPr>
            <a:spLocks noGrp="1"/>
          </p:cNvSpPr>
          <p:nvPr>
            <p:ph idx="1"/>
          </p:nvPr>
        </p:nvSpPr>
        <p:spPr>
          <a:xfrm>
            <a:off x="3178270" y="681037"/>
            <a:ext cx="5835460" cy="5400067"/>
          </a:xfrm>
        </p:spPr>
        <p:txBody>
          <a:bodyPr>
            <a:noAutofit/>
          </a:bodyPr>
          <a:lstStyle/>
          <a:p>
            <a:r>
              <a:rPr lang="en-US" sz="2400"/>
              <a:t>Unlike most other scientists at the time, he did not come from a wealthy family and receive a good education</a:t>
            </a:r>
          </a:p>
          <a:p>
            <a:r>
              <a:rPr lang="en-US" sz="2400"/>
              <a:t>He only had the most basic school education but taught a lot to himself by reading the books he would bind as he worked as a bookbinder.</a:t>
            </a:r>
          </a:p>
          <a:p>
            <a:r>
              <a:rPr lang="en-US" sz="2400"/>
              <a:t>He created the first electromagnetic motor along with discovering electromagnetic induction.</a:t>
            </a:r>
          </a:p>
          <a:p>
            <a:r>
              <a:rPr lang="en-US" sz="2400"/>
              <a:t>He discovered mutual inductance which is expressed by one of maxwells equations named “Faraday’s Law”.</a:t>
            </a:r>
          </a:p>
          <a:p>
            <a:r>
              <a:rPr lang="en-CA" sz="2400"/>
              <a:t>He also created the well known “Faraday cage” that shields anything inside of it from electricity.</a:t>
            </a:r>
          </a:p>
        </p:txBody>
      </p:sp>
      <p:pic>
        <p:nvPicPr>
          <p:cNvPr id="5" name="Picture 4" descr="A picture containing text, person, black, old&#10;&#10;Description automatically generated">
            <a:extLst>
              <a:ext uri="{FF2B5EF4-FFF2-40B4-BE49-F238E27FC236}">
                <a16:creationId xmlns:a16="http://schemas.microsoft.com/office/drawing/2014/main" id="{608203B6-110A-46D0-9920-1E6937DC8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8814" y="289727"/>
            <a:ext cx="2023270" cy="2915349"/>
          </a:xfrm>
          <a:prstGeom prst="rect">
            <a:avLst/>
          </a:prstGeom>
        </p:spPr>
      </p:pic>
      <p:pic>
        <p:nvPicPr>
          <p:cNvPr id="7" name="Picture 6" descr="A picture containing indoor, stage, scene, ceiling&#10;&#10;Description automatically generated">
            <a:extLst>
              <a:ext uri="{FF2B5EF4-FFF2-40B4-BE49-F238E27FC236}">
                <a16:creationId xmlns:a16="http://schemas.microsoft.com/office/drawing/2014/main" id="{4C5A6914-7C7F-4338-9782-6D8BD2212486}"/>
              </a:ext>
            </a:extLst>
          </p:cNvPr>
          <p:cNvPicPr>
            <a:picLocks noChangeAspect="1"/>
          </p:cNvPicPr>
          <p:nvPr/>
        </p:nvPicPr>
        <p:blipFill rotWithShape="1">
          <a:blip r:embed="rId4">
            <a:extLst>
              <a:ext uri="{28A0092B-C50C-407E-A947-70E740481C1C}">
                <a14:useLocalDpi xmlns:a14="http://schemas.microsoft.com/office/drawing/2010/main" val="0"/>
              </a:ext>
            </a:extLst>
          </a:blip>
          <a:srcRect l="27606" t="13351" r="14098" b="8325"/>
          <a:stretch/>
        </p:blipFill>
        <p:spPr>
          <a:xfrm>
            <a:off x="9223513" y="3295188"/>
            <a:ext cx="2693873" cy="3107793"/>
          </a:xfrm>
          <a:prstGeom prst="rect">
            <a:avLst/>
          </a:prstGeom>
        </p:spPr>
      </p:pic>
      <p:sp>
        <p:nvSpPr>
          <p:cNvPr id="10" name="TextBox 9">
            <a:extLst>
              <a:ext uri="{FF2B5EF4-FFF2-40B4-BE49-F238E27FC236}">
                <a16:creationId xmlns:a16="http://schemas.microsoft.com/office/drawing/2014/main" id="{BC8F0F5B-3482-4C09-8A06-89F3DC383884}"/>
              </a:ext>
            </a:extLst>
          </p:cNvPr>
          <p:cNvSpPr txBox="1"/>
          <p:nvPr/>
        </p:nvSpPr>
        <p:spPr>
          <a:xfrm>
            <a:off x="255653" y="4716012"/>
            <a:ext cx="2973211" cy="738664"/>
          </a:xfrm>
          <a:prstGeom prst="rect">
            <a:avLst/>
          </a:prstGeom>
          <a:noFill/>
        </p:spPr>
        <p:txBody>
          <a:bodyPr wrap="square" rtlCol="0">
            <a:spAutoFit/>
          </a:bodyPr>
          <a:lstStyle/>
          <a:p>
            <a:r>
              <a:rPr lang="en-US" sz="1400"/>
              <a:t>Mutual Inductance is the phenomena in which a changing current in one coil induces an emf in another coil.</a:t>
            </a:r>
            <a:endParaRPr lang="en-CA" sz="1400"/>
          </a:p>
        </p:txBody>
      </p:sp>
      <p:sp>
        <p:nvSpPr>
          <p:cNvPr id="11" name="TextBox 10">
            <a:extLst>
              <a:ext uri="{FF2B5EF4-FFF2-40B4-BE49-F238E27FC236}">
                <a16:creationId xmlns:a16="http://schemas.microsoft.com/office/drawing/2014/main" id="{BA07BEEF-980E-42BD-9095-A45B1DA92228}"/>
              </a:ext>
            </a:extLst>
          </p:cNvPr>
          <p:cNvSpPr txBox="1"/>
          <p:nvPr/>
        </p:nvSpPr>
        <p:spPr>
          <a:xfrm>
            <a:off x="9493121" y="6402981"/>
            <a:ext cx="1941237" cy="307777"/>
          </a:xfrm>
          <a:prstGeom prst="rect">
            <a:avLst/>
          </a:prstGeom>
          <a:noFill/>
        </p:spPr>
        <p:txBody>
          <a:bodyPr wrap="none" rtlCol="0">
            <a:spAutoFit/>
          </a:bodyPr>
          <a:lstStyle/>
          <a:p>
            <a:r>
              <a:rPr lang="en-US" sz="1400"/>
              <a:t>A Faraday cage in action</a:t>
            </a:r>
            <a:endParaRPr lang="en-CA" sz="1400"/>
          </a:p>
        </p:txBody>
      </p:sp>
      <p:sp>
        <p:nvSpPr>
          <p:cNvPr id="12" name="TextBox 11">
            <a:extLst>
              <a:ext uri="{FF2B5EF4-FFF2-40B4-BE49-F238E27FC236}">
                <a16:creationId xmlns:a16="http://schemas.microsoft.com/office/drawing/2014/main" id="{8832D30B-03EB-435D-9718-31775CCF19A1}"/>
              </a:ext>
            </a:extLst>
          </p:cNvPr>
          <p:cNvSpPr txBox="1"/>
          <p:nvPr/>
        </p:nvSpPr>
        <p:spPr>
          <a:xfrm>
            <a:off x="9882087" y="301130"/>
            <a:ext cx="1376724" cy="307777"/>
          </a:xfrm>
          <a:prstGeom prst="rect">
            <a:avLst/>
          </a:prstGeom>
          <a:noFill/>
        </p:spPr>
        <p:txBody>
          <a:bodyPr wrap="none" rtlCol="0">
            <a:spAutoFit/>
          </a:bodyPr>
          <a:lstStyle/>
          <a:p>
            <a:r>
              <a:rPr lang="en-US" sz="1400">
                <a:solidFill>
                  <a:schemeClr val="bg1"/>
                </a:solidFill>
              </a:rPr>
              <a:t>Michael Faraday</a:t>
            </a:r>
            <a:endParaRPr lang="en-CA" sz="1400">
              <a:solidFill>
                <a:schemeClr val="bg1"/>
              </a:solidFill>
            </a:endParaRPr>
          </a:p>
        </p:txBody>
      </p:sp>
    </p:spTree>
    <p:extLst>
      <p:ext uri="{BB962C8B-B14F-4D97-AF65-F5344CB8AC3E}">
        <p14:creationId xmlns:p14="http://schemas.microsoft.com/office/powerpoint/2010/main" val="3604321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784A-3F58-45C8-9339-4272639268F8}"/>
              </a:ext>
            </a:extLst>
          </p:cNvPr>
          <p:cNvSpPr>
            <a:spLocks noGrp="1"/>
          </p:cNvSpPr>
          <p:nvPr>
            <p:ph type="title"/>
          </p:nvPr>
        </p:nvSpPr>
        <p:spPr>
          <a:xfrm>
            <a:off x="1506070" y="0"/>
            <a:ext cx="9179859" cy="779929"/>
          </a:xfrm>
        </p:spPr>
        <p:txBody>
          <a:bodyPr>
            <a:normAutofit/>
          </a:bodyPr>
          <a:lstStyle/>
          <a:p>
            <a:r>
              <a:rPr lang="en-US" sz="3600" b="1"/>
              <a:t>How Coulombs Law Impacts Molecular Properties</a:t>
            </a:r>
            <a:endParaRPr lang="en-CA" sz="3600" b="1"/>
          </a:p>
        </p:txBody>
      </p:sp>
      <p:sp>
        <p:nvSpPr>
          <p:cNvPr id="3" name="Content Placeholder 2">
            <a:extLst>
              <a:ext uri="{FF2B5EF4-FFF2-40B4-BE49-F238E27FC236}">
                <a16:creationId xmlns:a16="http://schemas.microsoft.com/office/drawing/2014/main" id="{7D292A19-BF12-4727-AA92-8F6F6A8CA1CD}"/>
              </a:ext>
            </a:extLst>
          </p:cNvPr>
          <p:cNvSpPr>
            <a:spLocks noGrp="1"/>
          </p:cNvSpPr>
          <p:nvPr>
            <p:ph idx="1"/>
          </p:nvPr>
        </p:nvSpPr>
        <p:spPr>
          <a:xfrm>
            <a:off x="838200" y="1292351"/>
            <a:ext cx="6403848" cy="4884611"/>
          </a:xfrm>
        </p:spPr>
        <p:txBody>
          <a:bodyPr>
            <a:normAutofit/>
          </a:bodyPr>
          <a:lstStyle/>
          <a:p>
            <a:r>
              <a:rPr lang="en-US" sz="2400"/>
              <a:t>Elements and Molecules have either </a:t>
            </a:r>
            <a:r>
              <a:rPr lang="en-US" sz="2400">
                <a:solidFill>
                  <a:srgbClr val="FF0000"/>
                </a:solidFill>
              </a:rPr>
              <a:t>positive</a:t>
            </a:r>
            <a:r>
              <a:rPr lang="en-US" sz="2400"/>
              <a:t>, </a:t>
            </a:r>
            <a:r>
              <a:rPr lang="en-US" sz="2400">
                <a:solidFill>
                  <a:srgbClr val="0000FF"/>
                </a:solidFill>
              </a:rPr>
              <a:t>negative</a:t>
            </a:r>
            <a:r>
              <a:rPr lang="en-US" sz="2400"/>
              <a:t> or neutral charge. </a:t>
            </a:r>
          </a:p>
          <a:p>
            <a:r>
              <a:rPr lang="en-US" sz="2400"/>
              <a:t>Charges interact strongly when they are nearby and cause many properties within and between materials.</a:t>
            </a:r>
          </a:p>
          <a:p>
            <a:r>
              <a:rPr lang="en-US" sz="2400"/>
              <a:t> Water has a permanent dipole due to the </a:t>
            </a:r>
            <a:r>
              <a:rPr lang="en-US" sz="2400" u="sng"/>
              <a:t>Electronegativity</a:t>
            </a:r>
            <a:r>
              <a:rPr lang="en-US" sz="2400"/>
              <a:t> of the oxygen molecule.</a:t>
            </a:r>
          </a:p>
          <a:p>
            <a:r>
              <a:rPr lang="en-US" sz="2400"/>
              <a:t>A stronger </a:t>
            </a:r>
            <a:r>
              <a:rPr lang="en-US" sz="2400" u="sng"/>
              <a:t>Electronegativity</a:t>
            </a:r>
            <a:r>
              <a:rPr lang="en-US" sz="2400"/>
              <a:t> is partially due to how coulombs law attracts opposite charge. </a:t>
            </a:r>
            <a:endParaRPr lang="en-CA" sz="2400" u="sng"/>
          </a:p>
        </p:txBody>
      </p:sp>
      <p:pic>
        <p:nvPicPr>
          <p:cNvPr id="7" name="Picture 6" descr="Chart, bubble chart&#10;&#10;Description automatically generated with medium confidence">
            <a:extLst>
              <a:ext uri="{FF2B5EF4-FFF2-40B4-BE49-F238E27FC236}">
                <a16:creationId xmlns:a16="http://schemas.microsoft.com/office/drawing/2014/main" id="{C89F7DAE-03EF-4A54-A347-605AC5273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6637" y="1838065"/>
            <a:ext cx="3677163" cy="2381582"/>
          </a:xfrm>
          <a:prstGeom prst="rect">
            <a:avLst/>
          </a:prstGeom>
        </p:spPr>
      </p:pic>
    </p:spTree>
    <p:extLst>
      <p:ext uri="{BB962C8B-B14F-4D97-AF65-F5344CB8AC3E}">
        <p14:creationId xmlns:p14="http://schemas.microsoft.com/office/powerpoint/2010/main" val="1460185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784A-3F58-45C8-9339-4272639268F8}"/>
              </a:ext>
            </a:extLst>
          </p:cNvPr>
          <p:cNvSpPr>
            <a:spLocks noGrp="1"/>
          </p:cNvSpPr>
          <p:nvPr>
            <p:ph type="title"/>
          </p:nvPr>
        </p:nvSpPr>
        <p:spPr>
          <a:xfrm>
            <a:off x="1506070" y="0"/>
            <a:ext cx="9179859" cy="779929"/>
          </a:xfrm>
        </p:spPr>
        <p:txBody>
          <a:bodyPr>
            <a:normAutofit/>
          </a:bodyPr>
          <a:lstStyle/>
          <a:p>
            <a:r>
              <a:rPr lang="en-US" sz="3600" b="1"/>
              <a:t>How Coulombs Law Impacts Molecular Properties</a:t>
            </a:r>
            <a:endParaRPr lang="en-CA" sz="3600" b="1"/>
          </a:p>
        </p:txBody>
      </p:sp>
      <p:sp>
        <p:nvSpPr>
          <p:cNvPr id="3" name="Content Placeholder 2">
            <a:extLst>
              <a:ext uri="{FF2B5EF4-FFF2-40B4-BE49-F238E27FC236}">
                <a16:creationId xmlns:a16="http://schemas.microsoft.com/office/drawing/2014/main" id="{7D292A19-BF12-4727-AA92-8F6F6A8CA1CD}"/>
              </a:ext>
            </a:extLst>
          </p:cNvPr>
          <p:cNvSpPr>
            <a:spLocks noGrp="1"/>
          </p:cNvSpPr>
          <p:nvPr>
            <p:ph idx="1"/>
          </p:nvPr>
        </p:nvSpPr>
        <p:spPr>
          <a:xfrm>
            <a:off x="6350242" y="779929"/>
            <a:ext cx="5559750" cy="5808878"/>
          </a:xfrm>
        </p:spPr>
        <p:txBody>
          <a:bodyPr>
            <a:normAutofit/>
          </a:bodyPr>
          <a:lstStyle/>
          <a:p>
            <a:r>
              <a:rPr lang="en-US" sz="2400"/>
              <a:t>The positive charge on the Hydrogen molecules comes from the uneven distribution of electrons as oxygen pulls them towards itself. </a:t>
            </a:r>
          </a:p>
          <a:p>
            <a:r>
              <a:rPr lang="en-US" sz="2400"/>
              <a:t>The dipole nature of water causes it to have a high surface tension. The molecules on the surface create stronger bonds because there aren’t dipoles above them to attract other molecules.</a:t>
            </a:r>
            <a:endParaRPr lang="en-CA" sz="2400"/>
          </a:p>
        </p:txBody>
      </p:sp>
      <p:sp>
        <p:nvSpPr>
          <p:cNvPr id="6" name="TextBox 5">
            <a:extLst>
              <a:ext uri="{FF2B5EF4-FFF2-40B4-BE49-F238E27FC236}">
                <a16:creationId xmlns:a16="http://schemas.microsoft.com/office/drawing/2014/main" id="{2F995952-F13C-494F-8972-32226997139F}"/>
              </a:ext>
            </a:extLst>
          </p:cNvPr>
          <p:cNvSpPr txBox="1"/>
          <p:nvPr/>
        </p:nvSpPr>
        <p:spPr>
          <a:xfrm>
            <a:off x="282008" y="4830636"/>
            <a:ext cx="6068234" cy="1323439"/>
          </a:xfrm>
          <a:prstGeom prst="rect">
            <a:avLst/>
          </a:prstGeom>
          <a:noFill/>
        </p:spPr>
        <p:txBody>
          <a:bodyPr wrap="square" rtlCol="0">
            <a:spAutoFit/>
          </a:bodyPr>
          <a:lstStyle/>
          <a:p>
            <a:r>
              <a:rPr lang="en-US" sz="2000"/>
              <a:t>This diagram shows how the electron cloud distribution in the water molecule has a much higher probability of having electrons near the oxygen molecule than the hydrogens.</a:t>
            </a:r>
            <a:endParaRPr lang="en-CA" sz="2000"/>
          </a:p>
        </p:txBody>
      </p:sp>
      <p:pic>
        <p:nvPicPr>
          <p:cNvPr id="11" name="Picture 10" descr="Diagram&#10;&#10;Description automatically generated">
            <a:extLst>
              <a:ext uri="{FF2B5EF4-FFF2-40B4-BE49-F238E27FC236}">
                <a16:creationId xmlns:a16="http://schemas.microsoft.com/office/drawing/2014/main" id="{C2E39009-7A36-4203-B768-38E52EB75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64" y="779929"/>
            <a:ext cx="6068234" cy="3270778"/>
          </a:xfrm>
          <a:prstGeom prst="rect">
            <a:avLst/>
          </a:prstGeom>
        </p:spPr>
      </p:pic>
      <p:pic>
        <p:nvPicPr>
          <p:cNvPr id="13" name="Picture 12" descr="Diagram, shape, circle&#10;&#10;Description automatically generated">
            <a:extLst>
              <a:ext uri="{FF2B5EF4-FFF2-40B4-BE49-F238E27FC236}">
                <a16:creationId xmlns:a16="http://schemas.microsoft.com/office/drawing/2014/main" id="{EE1AFA0B-2EA8-472A-ACE6-FB00B0D1B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1257" y="4059252"/>
            <a:ext cx="2601705" cy="2666286"/>
          </a:xfrm>
          <a:prstGeom prst="rect">
            <a:avLst/>
          </a:prstGeom>
        </p:spPr>
      </p:pic>
    </p:spTree>
    <p:extLst>
      <p:ext uri="{BB962C8B-B14F-4D97-AF65-F5344CB8AC3E}">
        <p14:creationId xmlns:p14="http://schemas.microsoft.com/office/powerpoint/2010/main" val="2985906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784A-3F58-45C8-9339-4272639268F8}"/>
              </a:ext>
            </a:extLst>
          </p:cNvPr>
          <p:cNvSpPr>
            <a:spLocks noGrp="1"/>
          </p:cNvSpPr>
          <p:nvPr>
            <p:ph type="title"/>
          </p:nvPr>
        </p:nvSpPr>
        <p:spPr>
          <a:xfrm>
            <a:off x="1506070" y="0"/>
            <a:ext cx="9179859" cy="779929"/>
          </a:xfrm>
        </p:spPr>
        <p:txBody>
          <a:bodyPr>
            <a:normAutofit/>
          </a:bodyPr>
          <a:lstStyle/>
          <a:p>
            <a:r>
              <a:rPr lang="en-US" sz="3600" b="1"/>
              <a:t>How Coulombs Law Impacts Molecular Properties</a:t>
            </a:r>
            <a:endParaRPr lang="en-CA" sz="3600" b="1"/>
          </a:p>
        </p:txBody>
      </p:sp>
      <p:sp>
        <p:nvSpPr>
          <p:cNvPr id="3" name="Content Placeholder 2">
            <a:extLst>
              <a:ext uri="{FF2B5EF4-FFF2-40B4-BE49-F238E27FC236}">
                <a16:creationId xmlns:a16="http://schemas.microsoft.com/office/drawing/2014/main" id="{7D292A19-BF12-4727-AA92-8F6F6A8CA1CD}"/>
              </a:ext>
            </a:extLst>
          </p:cNvPr>
          <p:cNvSpPr>
            <a:spLocks noGrp="1"/>
          </p:cNvSpPr>
          <p:nvPr>
            <p:ph idx="1"/>
          </p:nvPr>
        </p:nvSpPr>
        <p:spPr>
          <a:xfrm>
            <a:off x="145995" y="779929"/>
            <a:ext cx="11801026" cy="544669"/>
          </a:xfrm>
        </p:spPr>
        <p:txBody>
          <a:bodyPr>
            <a:normAutofit/>
          </a:bodyPr>
          <a:lstStyle/>
          <a:p>
            <a:r>
              <a:rPr lang="en-US" sz="2400"/>
              <a:t>The dipole nature of water also causes interesting interactions with charges!</a:t>
            </a:r>
            <a:endParaRPr lang="en-CA" sz="2400"/>
          </a:p>
        </p:txBody>
      </p:sp>
      <p:pic>
        <p:nvPicPr>
          <p:cNvPr id="4" name="Online Media 3" title="Electrically charged rod near stream of water">
            <a:hlinkClick r:id="" action="ppaction://media"/>
            <a:extLst>
              <a:ext uri="{FF2B5EF4-FFF2-40B4-BE49-F238E27FC236}">
                <a16:creationId xmlns:a16="http://schemas.microsoft.com/office/drawing/2014/main" id="{59F4D5B7-C713-4776-85AB-7E33F279122A}"/>
              </a:ext>
            </a:extLst>
          </p:cNvPr>
          <p:cNvPicPr>
            <a:picLocks noRot="1" noChangeAspect="1"/>
          </p:cNvPicPr>
          <p:nvPr>
            <a:videoFile r:link="rId1"/>
          </p:nvPr>
        </p:nvPicPr>
        <p:blipFill>
          <a:blip r:embed="rId4"/>
          <a:stretch>
            <a:fillRect/>
          </a:stretch>
        </p:blipFill>
        <p:spPr>
          <a:xfrm>
            <a:off x="1365901" y="1324598"/>
            <a:ext cx="9460195" cy="5345010"/>
          </a:xfrm>
          <a:prstGeom prst="rect">
            <a:avLst/>
          </a:prstGeom>
        </p:spPr>
      </p:pic>
    </p:spTree>
    <p:extLst>
      <p:ext uri="{BB962C8B-B14F-4D97-AF65-F5344CB8AC3E}">
        <p14:creationId xmlns:p14="http://schemas.microsoft.com/office/powerpoint/2010/main" val="23863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4099</Words>
  <Application>Microsoft Office PowerPoint</Application>
  <PresentationFormat>Widescreen</PresentationFormat>
  <Paragraphs>353</Paragraphs>
  <Slides>35</Slides>
  <Notes>14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Cambria</vt:lpstr>
      <vt:lpstr>Cambria Math</vt:lpstr>
      <vt:lpstr>Office Theme</vt:lpstr>
      <vt:lpstr>How Did This All Start?</vt:lpstr>
      <vt:lpstr>The Beginnings of Research.</vt:lpstr>
      <vt:lpstr>Seeing the Earths Magnetic field!</vt:lpstr>
      <vt:lpstr>Charles Coulomb</vt:lpstr>
      <vt:lpstr>Electromagnetism</vt:lpstr>
      <vt:lpstr>Michael Faraday</vt:lpstr>
      <vt:lpstr>How Coulombs Law Impacts Molecular Properties</vt:lpstr>
      <vt:lpstr>How Coulombs Law Impacts Molecular Properties</vt:lpstr>
      <vt:lpstr>How Coulombs Law Impacts Molecular Properties</vt:lpstr>
      <vt:lpstr>Additional Resources</vt:lpstr>
      <vt:lpstr>Dipole Electric Fields, Part 1</vt:lpstr>
      <vt:lpstr>Dipole Electric Fields, Part 1</vt:lpstr>
      <vt:lpstr>Dipole Electric Fields, Part 2</vt:lpstr>
      <vt:lpstr>Dipole Electric Fields, Part 2</vt:lpstr>
      <vt:lpstr>Dipole Electric Fields, Part 3</vt:lpstr>
      <vt:lpstr>Dipole Electric Fields, Part 3</vt:lpstr>
      <vt:lpstr>Cell Membrane Potential</vt:lpstr>
      <vt:lpstr>Cell Membrane Potential</vt:lpstr>
      <vt:lpstr>Additional Resources</vt:lpstr>
      <vt:lpstr>Cell Membrane Potential Problem</vt:lpstr>
      <vt:lpstr>Cell Membrane Potential Problem</vt:lpstr>
      <vt:lpstr>Physics Isn't everything</vt:lpstr>
      <vt:lpstr>Cell Membrane Potential Problem</vt:lpstr>
      <vt:lpstr>Electrocardiography</vt:lpstr>
      <vt:lpstr>Electrocardiography</vt:lpstr>
      <vt:lpstr>Additional Resources</vt:lpstr>
      <vt:lpstr>Electrocardiography Problem</vt:lpstr>
      <vt:lpstr>Electrocardiography Problem</vt:lpstr>
      <vt:lpstr>Defibrillation</vt:lpstr>
      <vt:lpstr>PowerPoint Presentation</vt:lpstr>
      <vt:lpstr>Defibrillation Problem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 Sollid</dc:creator>
  <cp:lastModifiedBy>Eli Sollid</cp:lastModifiedBy>
  <cp:revision>1</cp:revision>
  <dcterms:created xsi:type="dcterms:W3CDTF">2021-10-29T16:35:02Z</dcterms:created>
  <dcterms:modified xsi:type="dcterms:W3CDTF">2022-03-28T03:29:14Z</dcterms:modified>
</cp:coreProperties>
</file>